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33" r:id="rId28"/>
    <p:sldId id="310" r:id="rId29"/>
    <p:sldId id="311" r:id="rId30"/>
    <p:sldId id="312" r:id="rId31"/>
    <p:sldId id="314" r:id="rId32"/>
    <p:sldId id="334"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E00C61-9841-FB4E-94F8-1F22294AD547}" v="79" dt="2023-03-17T02:38:07.41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52"/>
    <p:restoredTop sz="85170"/>
  </p:normalViewPr>
  <p:slideViewPr>
    <p:cSldViewPr snapToGrid="0" snapToObjects="1">
      <p:cViewPr varScale="1">
        <p:scale>
          <a:sx n="96" d="100"/>
          <a:sy n="96" d="100"/>
        </p:scale>
        <p:origin x="192" y="4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Bushra Abdullahi" userId="053499d7fe06538e" providerId="LiveId" clId="{B5E00C61-9841-FB4E-94F8-1F22294AD547}"/>
    <pc:docChg chg="undo redo custSel addSld delSld modSld sldOrd">
      <pc:chgData name="Bushra Abdullahi" userId="053499d7fe06538e" providerId="LiveId" clId="{B5E00C61-9841-FB4E-94F8-1F22294AD547}" dt="2023-03-17T02:38:11.121" v="1504" actId="1076"/>
      <pc:docMkLst>
        <pc:docMk/>
      </pc:docMkLst>
      <pc:sldChg chg="addSp delSp modSp mod setBg">
        <pc:chgData name="Bushra Abdullahi" userId="053499d7fe06538e" providerId="LiveId" clId="{B5E00C61-9841-FB4E-94F8-1F22294AD547}" dt="2023-03-16T23:27:43.971" v="345" actId="26606"/>
        <pc:sldMkLst>
          <pc:docMk/>
          <pc:sldMk cId="1553432724" sldId="262"/>
        </pc:sldMkLst>
        <pc:spChg chg="mod ord">
          <ac:chgData name="Bushra Abdullahi" userId="053499d7fe06538e" providerId="LiveId" clId="{B5E00C61-9841-FB4E-94F8-1F22294AD547}" dt="2023-03-16T23:27:43.971" v="345" actId="26606"/>
          <ac:spMkLst>
            <pc:docMk/>
            <pc:sldMk cId="1553432724" sldId="262"/>
            <ac:spMk id="4" creationId="{B892CF01-5F8F-9D43-96B9-A581954BA94A}"/>
          </ac:spMkLst>
        </pc:spChg>
        <pc:spChg chg="del">
          <ac:chgData name="Bushra Abdullahi" userId="053499d7fe06538e" providerId="LiveId" clId="{B5E00C61-9841-FB4E-94F8-1F22294AD547}" dt="2023-03-16T23:27:43.971" v="345" actId="26606"/>
          <ac:spMkLst>
            <pc:docMk/>
            <pc:sldMk cId="1553432724" sldId="262"/>
            <ac:spMk id="7" creationId="{0BFEC426-B615-E549-83E5-140FD588BC64}"/>
          </ac:spMkLst>
        </pc:spChg>
        <pc:spChg chg="mod">
          <ac:chgData name="Bushra Abdullahi" userId="053499d7fe06538e" providerId="LiveId" clId="{B5E00C61-9841-FB4E-94F8-1F22294AD547}" dt="2023-03-16T23:27:43.971" v="345" actId="26606"/>
          <ac:spMkLst>
            <pc:docMk/>
            <pc:sldMk cId="1553432724" sldId="262"/>
            <ac:spMk id="13" creationId="{13C62649-0825-4926-8E2A-2EBCCFE00ECC}"/>
          </ac:spMkLst>
        </pc:spChg>
        <pc:spChg chg="add">
          <ac:chgData name="Bushra Abdullahi" userId="053499d7fe06538e" providerId="LiveId" clId="{B5E00C61-9841-FB4E-94F8-1F22294AD547}" dt="2023-03-16T23:27:43.971" v="345" actId="26606"/>
          <ac:spMkLst>
            <pc:docMk/>
            <pc:sldMk cId="1553432724" sldId="262"/>
            <ac:spMk id="19" creationId="{BACC6370-2D7E-4714-9D71-7542949D7D5D}"/>
          </ac:spMkLst>
        </pc:spChg>
        <pc:spChg chg="add">
          <ac:chgData name="Bushra Abdullahi" userId="053499d7fe06538e" providerId="LiveId" clId="{B5E00C61-9841-FB4E-94F8-1F22294AD547}" dt="2023-03-16T23:27:43.971" v="345" actId="26606"/>
          <ac:spMkLst>
            <pc:docMk/>
            <pc:sldMk cId="1553432724" sldId="262"/>
            <ac:spMk id="21" creationId="{256B2C21-A230-48C0-8DF1-C46611373C44}"/>
          </ac:spMkLst>
        </pc:spChg>
        <pc:spChg chg="add">
          <ac:chgData name="Bushra Abdullahi" userId="053499d7fe06538e" providerId="LiveId" clId="{B5E00C61-9841-FB4E-94F8-1F22294AD547}" dt="2023-03-16T23:27:43.971" v="345" actId="26606"/>
          <ac:spMkLst>
            <pc:docMk/>
            <pc:sldMk cId="1553432724" sldId="262"/>
            <ac:spMk id="23" creationId="{3847E18C-932D-4C95-AABA-FEC7C9499AD7}"/>
          </ac:spMkLst>
        </pc:spChg>
        <pc:spChg chg="add">
          <ac:chgData name="Bushra Abdullahi" userId="053499d7fe06538e" providerId="LiveId" clId="{B5E00C61-9841-FB4E-94F8-1F22294AD547}" dt="2023-03-16T23:27:43.971" v="345" actId="26606"/>
          <ac:spMkLst>
            <pc:docMk/>
            <pc:sldMk cId="1553432724" sldId="262"/>
            <ac:spMk id="25" creationId="{3150CB11-0C61-439E-910F-5787759E72A0}"/>
          </ac:spMkLst>
        </pc:spChg>
        <pc:spChg chg="add">
          <ac:chgData name="Bushra Abdullahi" userId="053499d7fe06538e" providerId="LiveId" clId="{B5E00C61-9841-FB4E-94F8-1F22294AD547}" dt="2023-03-16T23:27:43.971" v="345" actId="26606"/>
          <ac:spMkLst>
            <pc:docMk/>
            <pc:sldMk cId="1553432724" sldId="262"/>
            <ac:spMk id="27" creationId="{43F8A58B-5155-44CE-A5FF-7647B47D0A7A}"/>
          </ac:spMkLst>
        </pc:spChg>
        <pc:spChg chg="add">
          <ac:chgData name="Bushra Abdullahi" userId="053499d7fe06538e" providerId="LiveId" clId="{B5E00C61-9841-FB4E-94F8-1F22294AD547}" dt="2023-03-16T23:27:43.971" v="345" actId="26606"/>
          <ac:spMkLst>
            <pc:docMk/>
            <pc:sldMk cId="1553432724" sldId="262"/>
            <ac:spMk id="29" creationId="{443F2ACA-E6D6-4028-82DD-F03C262D5DE6}"/>
          </ac:spMkLst>
        </pc:spChg>
        <pc:graphicFrameChg chg="add">
          <ac:chgData name="Bushra Abdullahi" userId="053499d7fe06538e" providerId="LiveId" clId="{B5E00C61-9841-FB4E-94F8-1F22294AD547}" dt="2023-03-16T23:27:43.971" v="345" actId="26606"/>
          <ac:graphicFrameMkLst>
            <pc:docMk/>
            <pc:sldMk cId="1553432724" sldId="262"/>
            <ac:graphicFrameMk id="15" creationId="{55A03DFA-E7E5-BFC0-B701-B963CB97B1D5}"/>
          </ac:graphicFrameMkLst>
        </pc:graphicFrameChg>
      </pc:sldChg>
      <pc:sldChg chg="addSp delSp modSp mod setBg">
        <pc:chgData name="Bushra Abdullahi" userId="053499d7fe06538e" providerId="LiveId" clId="{B5E00C61-9841-FB4E-94F8-1F22294AD547}" dt="2023-03-16T23:28:01.503" v="346" actId="26606"/>
        <pc:sldMkLst>
          <pc:docMk/>
          <pc:sldMk cId="3288665831" sldId="263"/>
        </pc:sldMkLst>
        <pc:spChg chg="del mod">
          <ac:chgData name="Bushra Abdullahi" userId="053499d7fe06538e" providerId="LiveId" clId="{B5E00C61-9841-FB4E-94F8-1F22294AD547}" dt="2023-03-16T23:28:01.503" v="346" actId="26606"/>
          <ac:spMkLst>
            <pc:docMk/>
            <pc:sldMk cId="3288665831" sldId="263"/>
            <ac:spMk id="5" creationId="{1B07C49E-AFFC-EC46-8930-E4D428F5F943}"/>
          </ac:spMkLst>
        </pc:spChg>
        <pc:spChg chg="mod ord">
          <ac:chgData name="Bushra Abdullahi" userId="053499d7fe06538e" providerId="LiveId" clId="{B5E00C61-9841-FB4E-94F8-1F22294AD547}" dt="2023-03-16T23:28:01.503" v="346" actId="26606"/>
          <ac:spMkLst>
            <pc:docMk/>
            <pc:sldMk cId="3288665831" sldId="263"/>
            <ac:spMk id="6" creationId="{772D0411-8FF8-C540-84AE-DBA0703D368C}"/>
          </ac:spMkLst>
        </pc:spChg>
        <pc:spChg chg="mod">
          <ac:chgData name="Bushra Abdullahi" userId="053499d7fe06538e" providerId="LiveId" clId="{B5E00C61-9841-FB4E-94F8-1F22294AD547}" dt="2023-03-16T23:28:01.503" v="346" actId="26606"/>
          <ac:spMkLst>
            <pc:docMk/>
            <pc:sldMk cId="3288665831" sldId="263"/>
            <ac:spMk id="12" creationId="{D77AC1D2-8B41-4A7A-88CF-41E6B7D8C98D}"/>
          </ac:spMkLst>
        </pc:spChg>
        <pc:spChg chg="add">
          <ac:chgData name="Bushra Abdullahi" userId="053499d7fe06538e" providerId="LiveId" clId="{B5E00C61-9841-FB4E-94F8-1F22294AD547}" dt="2023-03-16T23:28:01.503" v="346" actId="26606"/>
          <ac:spMkLst>
            <pc:docMk/>
            <pc:sldMk cId="3288665831" sldId="263"/>
            <ac:spMk id="18" creationId="{BACC6370-2D7E-4714-9D71-7542949D7D5D}"/>
          </ac:spMkLst>
        </pc:spChg>
        <pc:spChg chg="add">
          <ac:chgData name="Bushra Abdullahi" userId="053499d7fe06538e" providerId="LiveId" clId="{B5E00C61-9841-FB4E-94F8-1F22294AD547}" dt="2023-03-16T23:28:01.503" v="346" actId="26606"/>
          <ac:spMkLst>
            <pc:docMk/>
            <pc:sldMk cId="3288665831" sldId="263"/>
            <ac:spMk id="20" creationId="{256B2C21-A230-48C0-8DF1-C46611373C44}"/>
          </ac:spMkLst>
        </pc:spChg>
        <pc:spChg chg="add">
          <ac:chgData name="Bushra Abdullahi" userId="053499d7fe06538e" providerId="LiveId" clId="{B5E00C61-9841-FB4E-94F8-1F22294AD547}" dt="2023-03-16T23:28:01.503" v="346" actId="26606"/>
          <ac:spMkLst>
            <pc:docMk/>
            <pc:sldMk cId="3288665831" sldId="263"/>
            <ac:spMk id="22" creationId="{3847E18C-932D-4C95-AABA-FEC7C9499AD7}"/>
          </ac:spMkLst>
        </pc:spChg>
        <pc:spChg chg="add">
          <ac:chgData name="Bushra Abdullahi" userId="053499d7fe06538e" providerId="LiveId" clId="{B5E00C61-9841-FB4E-94F8-1F22294AD547}" dt="2023-03-16T23:28:01.503" v="346" actId="26606"/>
          <ac:spMkLst>
            <pc:docMk/>
            <pc:sldMk cId="3288665831" sldId="263"/>
            <ac:spMk id="24" creationId="{3150CB11-0C61-439E-910F-5787759E72A0}"/>
          </ac:spMkLst>
        </pc:spChg>
        <pc:spChg chg="add">
          <ac:chgData name="Bushra Abdullahi" userId="053499d7fe06538e" providerId="LiveId" clId="{B5E00C61-9841-FB4E-94F8-1F22294AD547}" dt="2023-03-16T23:28:01.503" v="346" actId="26606"/>
          <ac:spMkLst>
            <pc:docMk/>
            <pc:sldMk cId="3288665831" sldId="263"/>
            <ac:spMk id="26" creationId="{43F8A58B-5155-44CE-A5FF-7647B47D0A7A}"/>
          </ac:spMkLst>
        </pc:spChg>
        <pc:spChg chg="add">
          <ac:chgData name="Bushra Abdullahi" userId="053499d7fe06538e" providerId="LiveId" clId="{B5E00C61-9841-FB4E-94F8-1F22294AD547}" dt="2023-03-16T23:28:01.503" v="346" actId="26606"/>
          <ac:spMkLst>
            <pc:docMk/>
            <pc:sldMk cId="3288665831" sldId="263"/>
            <ac:spMk id="28" creationId="{443F2ACA-E6D6-4028-82DD-F03C262D5DE6}"/>
          </ac:spMkLst>
        </pc:spChg>
        <pc:graphicFrameChg chg="add">
          <ac:chgData name="Bushra Abdullahi" userId="053499d7fe06538e" providerId="LiveId" clId="{B5E00C61-9841-FB4E-94F8-1F22294AD547}" dt="2023-03-16T23:28:01.503" v="346" actId="26606"/>
          <ac:graphicFrameMkLst>
            <pc:docMk/>
            <pc:sldMk cId="3288665831" sldId="263"/>
            <ac:graphicFrameMk id="14" creationId="{222C82D5-B400-4EBE-B751-A20753A1E50B}"/>
          </ac:graphicFrameMkLst>
        </pc:graphicFrameChg>
      </pc:sldChg>
      <pc:sldChg chg="addSp delSp modSp mod setBg">
        <pc:chgData name="Bushra Abdullahi" userId="053499d7fe06538e" providerId="LiveId" clId="{B5E00C61-9841-FB4E-94F8-1F22294AD547}" dt="2023-03-16T23:29:13.302" v="353" actId="26606"/>
        <pc:sldMkLst>
          <pc:docMk/>
          <pc:sldMk cId="2987552906" sldId="264"/>
        </pc:sldMkLst>
        <pc:spChg chg="mod ord">
          <ac:chgData name="Bushra Abdullahi" userId="053499d7fe06538e" providerId="LiveId" clId="{B5E00C61-9841-FB4E-94F8-1F22294AD547}" dt="2023-03-16T23:29:13.302" v="353" actId="26606"/>
          <ac:spMkLst>
            <pc:docMk/>
            <pc:sldMk cId="2987552906" sldId="264"/>
            <ac:spMk id="4" creationId="{EE021CA9-7CB7-1046-8FA0-21F127C19A59}"/>
          </ac:spMkLst>
        </pc:spChg>
        <pc:spChg chg="del">
          <ac:chgData name="Bushra Abdullahi" userId="053499d7fe06538e" providerId="LiveId" clId="{B5E00C61-9841-FB4E-94F8-1F22294AD547}" dt="2023-03-16T03:38:37.584" v="268" actId="478"/>
          <ac:spMkLst>
            <pc:docMk/>
            <pc:sldMk cId="2987552906" sldId="264"/>
            <ac:spMk id="5" creationId="{1B07C49E-AFFC-EC46-8930-E4D428F5F943}"/>
          </ac:spMkLst>
        </pc:spChg>
        <pc:spChg chg="add mod">
          <ac:chgData name="Bushra Abdullahi" userId="053499d7fe06538e" providerId="LiveId" clId="{B5E00C61-9841-FB4E-94F8-1F22294AD547}" dt="2023-03-16T23:29:13.302" v="353" actId="26606"/>
          <ac:spMkLst>
            <pc:docMk/>
            <pc:sldMk cId="2987552906" sldId="264"/>
            <ac:spMk id="6" creationId="{3A40BE3F-0EC9-6A40-9712-1D844BAA5132}"/>
          </ac:spMkLst>
        </pc:spChg>
        <pc:spChg chg="mod">
          <ac:chgData name="Bushra Abdullahi" userId="053499d7fe06538e" providerId="LiveId" clId="{B5E00C61-9841-FB4E-94F8-1F22294AD547}" dt="2023-03-16T23:29:13.302" v="353" actId="26606"/>
          <ac:spMkLst>
            <pc:docMk/>
            <pc:sldMk cId="2987552906" sldId="264"/>
            <ac:spMk id="8" creationId="{2A665A13-3129-46DF-B847-F273F3E96BE6}"/>
          </ac:spMkLst>
        </pc:spChg>
        <pc:spChg chg="add">
          <ac:chgData name="Bushra Abdullahi" userId="053499d7fe06538e" providerId="LiveId" clId="{B5E00C61-9841-FB4E-94F8-1F22294AD547}" dt="2023-03-16T23:29:13.302" v="353" actId="26606"/>
          <ac:spMkLst>
            <pc:docMk/>
            <pc:sldMk cId="2987552906" sldId="264"/>
            <ac:spMk id="13" creationId="{2B97F24A-32CE-4C1C-A50D-3016B394DCFB}"/>
          </ac:spMkLst>
        </pc:spChg>
        <pc:spChg chg="add">
          <ac:chgData name="Bushra Abdullahi" userId="053499d7fe06538e" providerId="LiveId" clId="{B5E00C61-9841-FB4E-94F8-1F22294AD547}" dt="2023-03-16T23:29:13.302" v="353" actId="26606"/>
          <ac:spMkLst>
            <pc:docMk/>
            <pc:sldMk cId="2987552906" sldId="264"/>
            <ac:spMk id="15" creationId="{CD8B4F24-440B-49E9-B85D-733523DC064B}"/>
          </ac:spMkLst>
        </pc:spChg>
        <pc:picChg chg="add mod">
          <ac:chgData name="Bushra Abdullahi" userId="053499d7fe06538e" providerId="LiveId" clId="{B5E00C61-9841-FB4E-94F8-1F22294AD547}" dt="2023-03-16T23:29:13.302" v="353" actId="26606"/>
          <ac:picMkLst>
            <pc:docMk/>
            <pc:sldMk cId="2987552906" sldId="264"/>
            <ac:picMk id="2" creationId="{C04427B5-E490-5048-A6D1-0E79B78C1FE1}"/>
          </ac:picMkLst>
        </pc:picChg>
      </pc:sldChg>
      <pc:sldChg chg="addSp delSp modSp mod setBg">
        <pc:chgData name="Bushra Abdullahi" userId="053499d7fe06538e" providerId="LiveId" clId="{B5E00C61-9841-FB4E-94F8-1F22294AD547}" dt="2023-03-16T23:30:11.485" v="360" actId="26606"/>
        <pc:sldMkLst>
          <pc:docMk/>
          <pc:sldMk cId="1578726356" sldId="265"/>
        </pc:sldMkLst>
        <pc:spChg chg="mod">
          <ac:chgData name="Bushra Abdullahi" userId="053499d7fe06538e" providerId="LiveId" clId="{B5E00C61-9841-FB4E-94F8-1F22294AD547}" dt="2023-03-16T23:30:11.485" v="360" actId="26606"/>
          <ac:spMkLst>
            <pc:docMk/>
            <pc:sldMk cId="1578726356" sldId="265"/>
            <ac:spMk id="3" creationId="{32405FDA-CB27-4506-BA80-B7DD00CB25C5}"/>
          </ac:spMkLst>
        </pc:spChg>
        <pc:spChg chg="mod ord">
          <ac:chgData name="Bushra Abdullahi" userId="053499d7fe06538e" providerId="LiveId" clId="{B5E00C61-9841-FB4E-94F8-1F22294AD547}" dt="2023-03-16T23:30:11.485" v="360" actId="26606"/>
          <ac:spMkLst>
            <pc:docMk/>
            <pc:sldMk cId="1578726356" sldId="265"/>
            <ac:spMk id="4" creationId="{617B1B70-690D-5945-90C2-196E1304B45D}"/>
          </ac:spMkLst>
        </pc:spChg>
        <pc:spChg chg="add del mod">
          <ac:chgData name="Bushra Abdullahi" userId="053499d7fe06538e" providerId="LiveId" clId="{B5E00C61-9841-FB4E-94F8-1F22294AD547}" dt="2023-03-16T23:30:11.485" v="360" actId="26606"/>
          <ac:spMkLst>
            <pc:docMk/>
            <pc:sldMk cId="1578726356" sldId="265"/>
            <ac:spMk id="5" creationId="{1B07C49E-AFFC-EC46-8930-E4D428F5F943}"/>
          </ac:spMkLst>
        </pc:spChg>
        <pc:spChg chg="add">
          <ac:chgData name="Bushra Abdullahi" userId="053499d7fe06538e" providerId="LiveId" clId="{B5E00C61-9841-FB4E-94F8-1F22294AD547}" dt="2023-03-16T23:30:11.485" v="360" actId="26606"/>
          <ac:spMkLst>
            <pc:docMk/>
            <pc:sldMk cId="1578726356" sldId="265"/>
            <ac:spMk id="8" creationId="{BACC6370-2D7E-4714-9D71-7542949D7D5D}"/>
          </ac:spMkLst>
        </pc:spChg>
        <pc:spChg chg="add">
          <ac:chgData name="Bushra Abdullahi" userId="053499d7fe06538e" providerId="LiveId" clId="{B5E00C61-9841-FB4E-94F8-1F22294AD547}" dt="2023-03-16T23:30:11.485" v="360" actId="26606"/>
          <ac:spMkLst>
            <pc:docMk/>
            <pc:sldMk cId="1578726356" sldId="265"/>
            <ac:spMk id="9" creationId="{F68B3F68-107C-434F-AA38-110D5EA91B85}"/>
          </ac:spMkLst>
        </pc:spChg>
        <pc:spChg chg="add">
          <ac:chgData name="Bushra Abdullahi" userId="053499d7fe06538e" providerId="LiveId" clId="{B5E00C61-9841-FB4E-94F8-1F22294AD547}" dt="2023-03-16T23:30:11.485" v="360" actId="26606"/>
          <ac:spMkLst>
            <pc:docMk/>
            <pc:sldMk cId="1578726356" sldId="265"/>
            <ac:spMk id="10" creationId="{AAD0DBB9-1A4B-4391-81D4-CB19F9AB918A}"/>
          </ac:spMkLst>
        </pc:spChg>
        <pc:spChg chg="add del">
          <ac:chgData name="Bushra Abdullahi" userId="053499d7fe06538e" providerId="LiveId" clId="{B5E00C61-9841-FB4E-94F8-1F22294AD547}" dt="2023-03-16T23:30:03.162" v="359" actId="26606"/>
          <ac:spMkLst>
            <pc:docMk/>
            <pc:sldMk cId="1578726356" sldId="265"/>
            <ac:spMk id="11" creationId="{BACC6370-2D7E-4714-9D71-7542949D7D5D}"/>
          </ac:spMkLst>
        </pc:spChg>
        <pc:spChg chg="add">
          <ac:chgData name="Bushra Abdullahi" userId="053499d7fe06538e" providerId="LiveId" clId="{B5E00C61-9841-FB4E-94F8-1F22294AD547}" dt="2023-03-16T23:30:11.485" v="360" actId="26606"/>
          <ac:spMkLst>
            <pc:docMk/>
            <pc:sldMk cId="1578726356" sldId="265"/>
            <ac:spMk id="12" creationId="{063BBA22-50EA-4C4D-BE05-F1CE4E63AA56}"/>
          </ac:spMkLst>
        </pc:spChg>
        <pc:spChg chg="add del">
          <ac:chgData name="Bushra Abdullahi" userId="053499d7fe06538e" providerId="LiveId" clId="{B5E00C61-9841-FB4E-94F8-1F22294AD547}" dt="2023-03-16T23:30:03.162" v="359" actId="26606"/>
          <ac:spMkLst>
            <pc:docMk/>
            <pc:sldMk cId="1578726356" sldId="265"/>
            <ac:spMk id="13" creationId="{F68B3F68-107C-434F-AA38-110D5EA91B85}"/>
          </ac:spMkLst>
        </pc:spChg>
        <pc:spChg chg="add del">
          <ac:chgData name="Bushra Abdullahi" userId="053499d7fe06538e" providerId="LiveId" clId="{B5E00C61-9841-FB4E-94F8-1F22294AD547}" dt="2023-03-16T23:30:03.162" v="359" actId="26606"/>
          <ac:spMkLst>
            <pc:docMk/>
            <pc:sldMk cId="1578726356" sldId="265"/>
            <ac:spMk id="15" creationId="{AAD0DBB9-1A4B-4391-81D4-CB19F9AB918A}"/>
          </ac:spMkLst>
        </pc:spChg>
        <pc:spChg chg="add del">
          <ac:chgData name="Bushra Abdullahi" userId="053499d7fe06538e" providerId="LiveId" clId="{B5E00C61-9841-FB4E-94F8-1F22294AD547}" dt="2023-03-16T23:30:03.162" v="359" actId="26606"/>
          <ac:spMkLst>
            <pc:docMk/>
            <pc:sldMk cId="1578726356" sldId="265"/>
            <ac:spMk id="17" creationId="{063BBA22-50EA-4C4D-BE05-F1CE4E63AA56}"/>
          </ac:spMkLst>
        </pc:spChg>
        <pc:graphicFrameChg chg="add del mod">
          <ac:chgData name="Bushra Abdullahi" userId="053499d7fe06538e" providerId="LiveId" clId="{B5E00C61-9841-FB4E-94F8-1F22294AD547}" dt="2023-03-16T23:30:03.162" v="359" actId="26606"/>
          <ac:graphicFrameMkLst>
            <pc:docMk/>
            <pc:sldMk cId="1578726356" sldId="265"/>
            <ac:graphicFrameMk id="7" creationId="{6A67BF3A-F476-AA55-63E8-9D047920FFB6}"/>
          </ac:graphicFrameMkLst>
        </pc:graphicFrameChg>
        <pc:graphicFrameChg chg="add">
          <ac:chgData name="Bushra Abdullahi" userId="053499d7fe06538e" providerId="LiveId" clId="{B5E00C61-9841-FB4E-94F8-1F22294AD547}" dt="2023-03-16T23:30:11.485" v="360" actId="26606"/>
          <ac:graphicFrameMkLst>
            <pc:docMk/>
            <pc:sldMk cId="1578726356" sldId="265"/>
            <ac:graphicFrameMk id="14" creationId="{C75A0BDF-5419-D975-9996-46D40CAFBA52}"/>
          </ac:graphicFrameMkLst>
        </pc:graphicFrameChg>
      </pc:sldChg>
      <pc:sldChg chg="addSp delSp modSp mod setBg delDesignElem">
        <pc:chgData name="Bushra Abdullahi" userId="053499d7fe06538e" providerId="LiveId" clId="{B5E00C61-9841-FB4E-94F8-1F22294AD547}" dt="2023-03-16T23:26:20.262" v="301"/>
        <pc:sldMkLst>
          <pc:docMk/>
          <pc:sldMk cId="779971636" sldId="266"/>
        </pc:sldMkLst>
        <pc:spChg chg="mod">
          <ac:chgData name="Bushra Abdullahi" userId="053499d7fe06538e" providerId="LiveId" clId="{B5E00C61-9841-FB4E-94F8-1F22294AD547}" dt="2023-03-16T23:24:05.249" v="290" actId="26606"/>
          <ac:spMkLst>
            <pc:docMk/>
            <pc:sldMk cId="779971636" sldId="266"/>
            <ac:spMk id="3" creationId="{D9E97D81-A978-4758-8A93-47C19B104075}"/>
          </ac:spMkLst>
        </pc:spChg>
        <pc:spChg chg="mod ord">
          <ac:chgData name="Bushra Abdullahi" userId="053499d7fe06538e" providerId="LiveId" clId="{B5E00C61-9841-FB4E-94F8-1F22294AD547}" dt="2023-03-16T23:24:05.249" v="290" actId="26606"/>
          <ac:spMkLst>
            <pc:docMk/>
            <pc:sldMk cId="779971636" sldId="266"/>
            <ac:spMk id="4" creationId="{2C4E03D3-761E-7549-A4C6-7E585EBC4F01}"/>
          </ac:spMkLst>
        </pc:spChg>
        <pc:spChg chg="mod ord">
          <ac:chgData name="Bushra Abdullahi" userId="053499d7fe06538e" providerId="LiveId" clId="{B5E00C61-9841-FB4E-94F8-1F22294AD547}" dt="2023-03-16T23:26:20.262" v="301"/>
          <ac:spMkLst>
            <pc:docMk/>
            <pc:sldMk cId="779971636" sldId="266"/>
            <ac:spMk id="5" creationId="{1B07C49E-AFFC-EC46-8930-E4D428F5F943}"/>
          </ac:spMkLst>
        </pc:spChg>
        <pc:spChg chg="add del">
          <ac:chgData name="Bushra Abdullahi" userId="053499d7fe06538e" providerId="LiveId" clId="{B5E00C61-9841-FB4E-94F8-1F22294AD547}" dt="2023-03-16T23:26:20.262" v="301"/>
          <ac:spMkLst>
            <pc:docMk/>
            <pc:sldMk cId="779971636" sldId="266"/>
            <ac:spMk id="11" creationId="{2B97F24A-32CE-4C1C-A50D-3016B394DCFB}"/>
          </ac:spMkLst>
        </pc:spChg>
        <pc:spChg chg="add del">
          <ac:chgData name="Bushra Abdullahi" userId="053499d7fe06538e" providerId="LiveId" clId="{B5E00C61-9841-FB4E-94F8-1F22294AD547}" dt="2023-03-16T23:26:20.262" v="301"/>
          <ac:spMkLst>
            <pc:docMk/>
            <pc:sldMk cId="779971636" sldId="266"/>
            <ac:spMk id="13" creationId="{CD8B4F24-440B-49E9-B85D-733523DC064B}"/>
          </ac:spMkLst>
        </pc:spChg>
        <pc:spChg chg="add del">
          <ac:chgData name="Bushra Abdullahi" userId="053499d7fe06538e" providerId="LiveId" clId="{B5E00C61-9841-FB4E-94F8-1F22294AD547}" dt="2023-03-16T23:25:46.352" v="298" actId="26606"/>
          <ac:spMkLst>
            <pc:docMk/>
            <pc:sldMk cId="779971636" sldId="266"/>
            <ac:spMk id="18" creationId="{2B97F24A-32CE-4C1C-A50D-3016B394DCFB}"/>
          </ac:spMkLst>
        </pc:spChg>
        <pc:spChg chg="add del">
          <ac:chgData name="Bushra Abdullahi" userId="053499d7fe06538e" providerId="LiveId" clId="{B5E00C61-9841-FB4E-94F8-1F22294AD547}" dt="2023-03-16T23:25:46.352" v="298" actId="26606"/>
          <ac:spMkLst>
            <pc:docMk/>
            <pc:sldMk cId="779971636" sldId="266"/>
            <ac:spMk id="20" creationId="{CD8B4F24-440B-49E9-B85D-733523DC064B}"/>
          </ac:spMkLst>
        </pc:spChg>
        <pc:picChg chg="add mod">
          <ac:chgData name="Bushra Abdullahi" userId="053499d7fe06538e" providerId="LiveId" clId="{B5E00C61-9841-FB4E-94F8-1F22294AD547}" dt="2023-03-16T23:24:09.110" v="291" actId="27614"/>
          <ac:picMkLst>
            <pc:docMk/>
            <pc:sldMk cId="779971636" sldId="266"/>
            <ac:picMk id="6" creationId="{4AD5CB4E-AB04-5E4C-B410-614EB34B8107}"/>
          </ac:picMkLst>
        </pc:picChg>
      </pc:sldChg>
      <pc:sldChg chg="addSp delSp modSp mod setBg">
        <pc:chgData name="Bushra Abdullahi" userId="053499d7fe06538e" providerId="LiveId" clId="{B5E00C61-9841-FB4E-94F8-1F22294AD547}" dt="2023-03-17T02:36:18.951" v="1497" actId="1076"/>
        <pc:sldMkLst>
          <pc:docMk/>
          <pc:sldMk cId="3865605948" sldId="269"/>
        </pc:sldMkLst>
        <pc:spChg chg="del mod">
          <ac:chgData name="Bushra Abdullahi" userId="053499d7fe06538e" providerId="LiveId" clId="{B5E00C61-9841-FB4E-94F8-1F22294AD547}" dt="2023-03-17T01:19:57.512" v="385" actId="478"/>
          <ac:spMkLst>
            <pc:docMk/>
            <pc:sldMk cId="3865605948" sldId="269"/>
            <ac:spMk id="3" creationId="{373827F3-F386-AA4E-80ED-D86DEF8C158D}"/>
          </ac:spMkLst>
        </pc:spChg>
        <pc:spChg chg="mod">
          <ac:chgData name="Bushra Abdullahi" userId="053499d7fe06538e" providerId="LiveId" clId="{B5E00C61-9841-FB4E-94F8-1F22294AD547}" dt="2023-03-17T01:20:21.472" v="392" actId="26606"/>
          <ac:spMkLst>
            <pc:docMk/>
            <pc:sldMk cId="3865605948" sldId="269"/>
            <ac:spMk id="4" creationId="{54F4FCC5-6E7E-4FF0-BE45-680EEC392C9F}"/>
          </ac:spMkLst>
        </pc:spChg>
        <pc:spChg chg="mod ord">
          <ac:chgData name="Bushra Abdullahi" userId="053499d7fe06538e" providerId="LiveId" clId="{B5E00C61-9841-FB4E-94F8-1F22294AD547}" dt="2023-03-17T01:20:21.472" v="392" actId="26606"/>
          <ac:spMkLst>
            <pc:docMk/>
            <pc:sldMk cId="3865605948" sldId="269"/>
            <ac:spMk id="5" creationId="{31BF7889-073A-E045-A3F2-45D63BD0FDC0}"/>
          </ac:spMkLst>
        </pc:spChg>
        <pc:spChg chg="add del">
          <ac:chgData name="Bushra Abdullahi" userId="053499d7fe06538e" providerId="LiveId" clId="{B5E00C61-9841-FB4E-94F8-1F22294AD547}" dt="2023-03-17T01:20:10.013" v="388" actId="478"/>
          <ac:spMkLst>
            <pc:docMk/>
            <pc:sldMk cId="3865605948" sldId="269"/>
            <ac:spMk id="6" creationId="{D0FD1A2E-471A-1643-97FE-014EF630ED6F}"/>
          </ac:spMkLst>
        </pc:spChg>
        <pc:spChg chg="add mod ord">
          <ac:chgData name="Bushra Abdullahi" userId="053499d7fe06538e" providerId="LiveId" clId="{B5E00C61-9841-FB4E-94F8-1F22294AD547}" dt="2023-03-17T01:20:21.472" v="392" actId="26606"/>
          <ac:spMkLst>
            <pc:docMk/>
            <pc:sldMk cId="3865605948" sldId="269"/>
            <ac:spMk id="7" creationId="{F0DAC443-2A90-9149-A680-42D530B5E337}"/>
          </ac:spMkLst>
        </pc:spChg>
        <pc:spChg chg="add del mod">
          <ac:chgData name="Bushra Abdullahi" userId="053499d7fe06538e" providerId="LiveId" clId="{B5E00C61-9841-FB4E-94F8-1F22294AD547}" dt="2023-03-17T01:20:14.053" v="390"/>
          <ac:spMkLst>
            <pc:docMk/>
            <pc:sldMk cId="3865605948" sldId="269"/>
            <ac:spMk id="8" creationId="{3AB10498-3E8C-414A-95EB-53B9CF408DCF}"/>
          </ac:spMkLst>
        </pc:spChg>
        <pc:spChg chg="add">
          <ac:chgData name="Bushra Abdullahi" userId="053499d7fe06538e" providerId="LiveId" clId="{B5E00C61-9841-FB4E-94F8-1F22294AD547}" dt="2023-03-17T01:20:21.472" v="392" actId="26606"/>
          <ac:spMkLst>
            <pc:docMk/>
            <pc:sldMk cId="3865605948" sldId="269"/>
            <ac:spMk id="14" creationId="{66E48AFA-8884-4F68-A44F-D2C1E8609C5A}"/>
          </ac:spMkLst>
        </pc:spChg>
        <pc:spChg chg="add">
          <ac:chgData name="Bushra Abdullahi" userId="053499d7fe06538e" providerId="LiveId" clId="{B5E00C61-9841-FB4E-94F8-1F22294AD547}" dt="2023-03-17T01:20:21.472" v="392" actId="26606"/>
          <ac:spMkLst>
            <pc:docMk/>
            <pc:sldMk cId="3865605948" sldId="269"/>
            <ac:spMk id="16" creationId="{969D19A6-08CB-498C-93EC-3FFB021FC68A}"/>
          </ac:spMkLst>
        </pc:spChg>
        <pc:picChg chg="add mod">
          <ac:chgData name="Bushra Abdullahi" userId="053499d7fe06538e" providerId="LiveId" clId="{B5E00C61-9841-FB4E-94F8-1F22294AD547}" dt="2023-03-17T02:36:18.951" v="1497" actId="1076"/>
          <ac:picMkLst>
            <pc:docMk/>
            <pc:sldMk cId="3865605948" sldId="269"/>
            <ac:picMk id="2" creationId="{39A88709-1F87-DB46-9868-ACDC9647F7FB}"/>
          </ac:picMkLst>
        </pc:picChg>
        <pc:picChg chg="add del mod">
          <ac:chgData name="Bushra Abdullahi" userId="053499d7fe06538e" providerId="LiveId" clId="{B5E00C61-9841-FB4E-94F8-1F22294AD547}" dt="2023-03-17T02:35:59.331" v="1494" actId="478"/>
          <ac:picMkLst>
            <pc:docMk/>
            <pc:sldMk cId="3865605948" sldId="269"/>
            <ac:picMk id="9" creationId="{A0255264-E34E-D647-A674-D0D0A3380FE3}"/>
          </ac:picMkLst>
        </pc:picChg>
      </pc:sldChg>
      <pc:sldChg chg="addSp modSp mod setBg">
        <pc:chgData name="Bushra Abdullahi" userId="053499d7fe06538e" providerId="LiveId" clId="{B5E00C61-9841-FB4E-94F8-1F22294AD547}" dt="2023-03-17T01:41:55.543" v="608"/>
        <pc:sldMkLst>
          <pc:docMk/>
          <pc:sldMk cId="2727850971" sldId="270"/>
        </pc:sldMkLst>
        <pc:spChg chg="mod">
          <ac:chgData name="Bushra Abdullahi" userId="053499d7fe06538e" providerId="LiveId" clId="{B5E00C61-9841-FB4E-94F8-1F22294AD547}" dt="2023-03-17T01:37:42.689" v="567" actId="26606"/>
          <ac:spMkLst>
            <pc:docMk/>
            <pc:sldMk cId="2727850971" sldId="270"/>
            <ac:spMk id="3" creationId="{86E60219-AE1B-47B6-9A1D-F2865D04BE52}"/>
          </ac:spMkLst>
        </pc:spChg>
        <pc:spChg chg="mod ord">
          <ac:chgData name="Bushra Abdullahi" userId="053499d7fe06538e" providerId="LiveId" clId="{B5E00C61-9841-FB4E-94F8-1F22294AD547}" dt="2023-03-17T01:37:42.689" v="567" actId="26606"/>
          <ac:spMkLst>
            <pc:docMk/>
            <pc:sldMk cId="2727850971" sldId="270"/>
            <ac:spMk id="4" creationId="{D528596A-0847-664A-9D47-5096383E5E09}"/>
          </ac:spMkLst>
        </pc:spChg>
        <pc:spChg chg="mod ord">
          <ac:chgData name="Bushra Abdullahi" userId="053499d7fe06538e" providerId="LiveId" clId="{B5E00C61-9841-FB4E-94F8-1F22294AD547}" dt="2023-03-17T01:41:55.543" v="608"/>
          <ac:spMkLst>
            <pc:docMk/>
            <pc:sldMk cId="2727850971" sldId="270"/>
            <ac:spMk id="5" creationId="{1B07C49E-AFFC-EC46-8930-E4D428F5F943}"/>
          </ac:spMkLst>
        </pc:spChg>
        <pc:spChg chg="add">
          <ac:chgData name="Bushra Abdullahi" userId="053499d7fe06538e" providerId="LiveId" clId="{B5E00C61-9841-FB4E-94F8-1F22294AD547}" dt="2023-03-17T01:37:42.689" v="567" actId="26606"/>
          <ac:spMkLst>
            <pc:docMk/>
            <pc:sldMk cId="2727850971" sldId="270"/>
            <ac:spMk id="10" creationId="{A8908DB7-C3A6-4FCB-9820-CEE02B398C4A}"/>
          </ac:spMkLst>
        </pc:spChg>
        <pc:spChg chg="add">
          <ac:chgData name="Bushra Abdullahi" userId="053499d7fe06538e" providerId="LiveId" clId="{B5E00C61-9841-FB4E-94F8-1F22294AD547}" dt="2023-03-17T01:37:42.689" v="567" actId="26606"/>
          <ac:spMkLst>
            <pc:docMk/>
            <pc:sldMk cId="2727850971" sldId="270"/>
            <ac:spMk id="12" creationId="{535742DD-1B16-4E9D-B715-0D74B4574A68}"/>
          </ac:spMkLst>
        </pc:spChg>
        <pc:picChg chg="add mod">
          <ac:chgData name="Bushra Abdullahi" userId="053499d7fe06538e" providerId="LiveId" clId="{B5E00C61-9841-FB4E-94F8-1F22294AD547}" dt="2023-03-17T01:37:52.624" v="569" actId="962"/>
          <ac:picMkLst>
            <pc:docMk/>
            <pc:sldMk cId="2727850971" sldId="270"/>
            <ac:picMk id="2" creationId="{E059688D-BE9B-BD48-9E08-A25DBED4FB46}"/>
          </ac:picMkLst>
        </pc:picChg>
      </pc:sldChg>
      <pc:sldChg chg="addSp modSp mod setBg">
        <pc:chgData name="Bushra Abdullahi" userId="053499d7fe06538e" providerId="LiveId" clId="{B5E00C61-9841-FB4E-94F8-1F22294AD547}" dt="2023-03-17T02:30:12.959" v="1488" actId="26606"/>
        <pc:sldMkLst>
          <pc:docMk/>
          <pc:sldMk cId="1630123617" sldId="274"/>
        </pc:sldMkLst>
        <pc:spChg chg="mod ord">
          <ac:chgData name="Bushra Abdullahi" userId="053499d7fe06538e" providerId="LiveId" clId="{B5E00C61-9841-FB4E-94F8-1F22294AD547}" dt="2023-03-17T02:30:12.959" v="1488" actId="26606"/>
          <ac:spMkLst>
            <pc:docMk/>
            <pc:sldMk cId="1630123617" sldId="274"/>
            <ac:spMk id="4" creationId="{8DA56319-AADE-D741-AA33-1311B7CA8C0C}"/>
          </ac:spMkLst>
        </pc:spChg>
        <pc:spChg chg="mod ord">
          <ac:chgData name="Bushra Abdullahi" userId="053499d7fe06538e" providerId="LiveId" clId="{B5E00C61-9841-FB4E-94F8-1F22294AD547}" dt="2023-03-17T02:30:12.959" v="1488" actId="26606"/>
          <ac:spMkLst>
            <pc:docMk/>
            <pc:sldMk cId="1630123617" sldId="274"/>
            <ac:spMk id="5" creationId="{28684E62-A9F8-4E7A-AB01-78893062A1B4}"/>
          </ac:spMkLst>
        </pc:spChg>
        <pc:spChg chg="mod">
          <ac:chgData name="Bushra Abdullahi" userId="053499d7fe06538e" providerId="LiveId" clId="{B5E00C61-9841-FB4E-94F8-1F22294AD547}" dt="2023-03-17T02:30:12.959" v="1488" actId="26606"/>
          <ac:spMkLst>
            <pc:docMk/>
            <pc:sldMk cId="1630123617" sldId="274"/>
            <ac:spMk id="9" creationId="{FB98079A-48C6-4E10-8AB1-B940BD1E42DF}"/>
          </ac:spMkLst>
        </pc:spChg>
        <pc:spChg chg="add">
          <ac:chgData name="Bushra Abdullahi" userId="053499d7fe06538e" providerId="LiveId" clId="{B5E00C61-9841-FB4E-94F8-1F22294AD547}" dt="2023-03-17T02:30:12.959" v="1488" actId="26606"/>
          <ac:spMkLst>
            <pc:docMk/>
            <pc:sldMk cId="1630123617" sldId="274"/>
            <ac:spMk id="15" creationId="{79BB35BC-D5C2-4C8B-A22A-A71E6191913B}"/>
          </ac:spMkLst>
        </pc:spChg>
        <pc:picChg chg="add">
          <ac:chgData name="Bushra Abdullahi" userId="053499d7fe06538e" providerId="LiveId" clId="{B5E00C61-9841-FB4E-94F8-1F22294AD547}" dt="2023-03-17T02:30:12.959" v="1488" actId="26606"/>
          <ac:picMkLst>
            <pc:docMk/>
            <pc:sldMk cId="1630123617" sldId="274"/>
            <ac:picMk id="11" creationId="{5E3F9843-FC0A-2D5E-A8C4-020313EB9341}"/>
          </ac:picMkLst>
        </pc:picChg>
      </pc:sldChg>
      <pc:sldChg chg="modSp del">
        <pc:chgData name="Bushra Abdullahi" userId="053499d7fe06538e" providerId="LiveId" clId="{B5E00C61-9841-FB4E-94F8-1F22294AD547}" dt="2023-03-17T02:30:26.533" v="1489" actId="2696"/>
        <pc:sldMkLst>
          <pc:docMk/>
          <pc:sldMk cId="3410008520" sldId="275"/>
        </pc:sldMkLst>
        <pc:spChg chg="mod">
          <ac:chgData name="Bushra Abdullahi" userId="053499d7fe06538e" providerId="LiveId" clId="{B5E00C61-9841-FB4E-94F8-1F22294AD547}" dt="2023-03-16T23:26:20.262" v="301"/>
          <ac:spMkLst>
            <pc:docMk/>
            <pc:sldMk cId="3410008520" sldId="275"/>
            <ac:spMk id="5" creationId="{28684E62-A9F8-4E7A-AB01-78893062A1B4}"/>
          </ac:spMkLst>
        </pc:spChg>
        <pc:spChg chg="mod">
          <ac:chgData name="Bushra Abdullahi" userId="053499d7fe06538e" providerId="LiveId" clId="{B5E00C61-9841-FB4E-94F8-1F22294AD547}" dt="2023-03-16T23:26:20.262" v="301"/>
          <ac:spMkLst>
            <pc:docMk/>
            <pc:sldMk cId="3410008520" sldId="275"/>
            <ac:spMk id="6" creationId="{E7525D5A-386D-C541-9D42-BBDEA82289E4}"/>
          </ac:spMkLst>
        </pc:spChg>
      </pc:sldChg>
      <pc:sldChg chg="addSp delSp modSp mod setBg">
        <pc:chgData name="Bushra Abdullahi" userId="053499d7fe06538e" providerId="LiveId" clId="{B5E00C61-9841-FB4E-94F8-1F22294AD547}" dt="2023-03-17T00:13:56.978" v="366" actId="26606"/>
        <pc:sldMkLst>
          <pc:docMk/>
          <pc:sldMk cId="148114319" sldId="276"/>
        </pc:sldMkLst>
        <pc:spChg chg="mod">
          <ac:chgData name="Bushra Abdullahi" userId="053499d7fe06538e" providerId="LiveId" clId="{B5E00C61-9841-FB4E-94F8-1F22294AD547}" dt="2023-03-17T00:13:56.978" v="366" actId="26606"/>
          <ac:spMkLst>
            <pc:docMk/>
            <pc:sldMk cId="148114319" sldId="276"/>
            <ac:spMk id="3" creationId="{B28946E4-5BEF-46F0-A56A-E7E85ACA148F}"/>
          </ac:spMkLst>
        </pc:spChg>
        <pc:spChg chg="mod ord">
          <ac:chgData name="Bushra Abdullahi" userId="053499d7fe06538e" providerId="LiveId" clId="{B5E00C61-9841-FB4E-94F8-1F22294AD547}" dt="2023-03-17T00:13:56.978" v="366" actId="26606"/>
          <ac:spMkLst>
            <pc:docMk/>
            <pc:sldMk cId="148114319" sldId="276"/>
            <ac:spMk id="4" creationId="{9ADB26FF-76AA-124F-92D8-C93C45D216A8}"/>
          </ac:spMkLst>
        </pc:spChg>
        <pc:spChg chg="del mod">
          <ac:chgData name="Bushra Abdullahi" userId="053499d7fe06538e" providerId="LiveId" clId="{B5E00C61-9841-FB4E-94F8-1F22294AD547}" dt="2023-03-17T00:13:27.749" v="361" actId="478"/>
          <ac:spMkLst>
            <pc:docMk/>
            <pc:sldMk cId="148114319" sldId="276"/>
            <ac:spMk id="5" creationId="{1B07C49E-AFFC-EC46-8930-E4D428F5F943}"/>
          </ac:spMkLst>
        </pc:spChg>
        <pc:spChg chg="add mod">
          <ac:chgData name="Bushra Abdullahi" userId="053499d7fe06538e" providerId="LiveId" clId="{B5E00C61-9841-FB4E-94F8-1F22294AD547}" dt="2023-03-17T00:13:56.978" v="366" actId="26606"/>
          <ac:spMkLst>
            <pc:docMk/>
            <pc:sldMk cId="148114319" sldId="276"/>
            <ac:spMk id="6" creationId="{4C9677D0-620F-674F-BC44-B0C996D4C477}"/>
          </ac:spMkLst>
        </pc:spChg>
        <pc:spChg chg="add">
          <ac:chgData name="Bushra Abdullahi" userId="053499d7fe06538e" providerId="LiveId" clId="{B5E00C61-9841-FB4E-94F8-1F22294AD547}" dt="2023-03-17T00:13:56.978" v="366" actId="26606"/>
          <ac:spMkLst>
            <pc:docMk/>
            <pc:sldMk cId="148114319" sldId="276"/>
            <ac:spMk id="12" creationId="{F13C74B1-5B17-4795-BED0-7140497B445A}"/>
          </ac:spMkLst>
        </pc:spChg>
        <pc:spChg chg="add">
          <ac:chgData name="Bushra Abdullahi" userId="053499d7fe06538e" providerId="LiveId" clId="{B5E00C61-9841-FB4E-94F8-1F22294AD547}" dt="2023-03-17T00:13:56.978" v="366" actId="26606"/>
          <ac:spMkLst>
            <pc:docMk/>
            <pc:sldMk cId="148114319" sldId="276"/>
            <ac:spMk id="14" creationId="{D4974D33-8DC5-464E-8C6D-BE58F0669C17}"/>
          </ac:spMkLst>
        </pc:spChg>
        <pc:picChg chg="add mod">
          <ac:chgData name="Bushra Abdullahi" userId="053499d7fe06538e" providerId="LiveId" clId="{B5E00C61-9841-FB4E-94F8-1F22294AD547}" dt="2023-03-17T00:13:56.978" v="366" actId="26606"/>
          <ac:picMkLst>
            <pc:docMk/>
            <pc:sldMk cId="148114319" sldId="276"/>
            <ac:picMk id="7" creationId="{FFD979B7-5BC9-C346-BAE8-81B0EBA07ADC}"/>
          </ac:picMkLst>
        </pc:picChg>
      </pc:sldChg>
      <pc:sldChg chg="modSp del">
        <pc:chgData name="Bushra Abdullahi" userId="053499d7fe06538e" providerId="LiveId" clId="{B5E00C61-9841-FB4E-94F8-1F22294AD547}" dt="2023-03-17T01:19:29.630" v="384" actId="2696"/>
        <pc:sldMkLst>
          <pc:docMk/>
          <pc:sldMk cId="321008965" sldId="277"/>
        </pc:sldMkLst>
        <pc:spChg chg="mod">
          <ac:chgData name="Bushra Abdullahi" userId="053499d7fe06538e" providerId="LiveId" clId="{B5E00C61-9841-FB4E-94F8-1F22294AD547}" dt="2023-03-16T23:26:20.262" v="301"/>
          <ac:spMkLst>
            <pc:docMk/>
            <pc:sldMk cId="321008965" sldId="277"/>
            <ac:spMk id="4" creationId="{3D45C363-925C-9E48-86B0-27D7D36E50D6}"/>
          </ac:spMkLst>
        </pc:spChg>
      </pc:sldChg>
      <pc:sldChg chg="addSp delSp modSp mod setBg">
        <pc:chgData name="Bushra Abdullahi" userId="053499d7fe06538e" providerId="LiveId" clId="{B5E00C61-9841-FB4E-94F8-1F22294AD547}" dt="2023-03-17T02:25:37.640" v="1447" actId="962"/>
        <pc:sldMkLst>
          <pc:docMk/>
          <pc:sldMk cId="2459446073" sldId="289"/>
        </pc:sldMkLst>
        <pc:spChg chg="mod ord">
          <ac:chgData name="Bushra Abdullahi" userId="053499d7fe06538e" providerId="LiveId" clId="{B5E00C61-9841-FB4E-94F8-1F22294AD547}" dt="2023-03-17T02:25:35.093" v="1445" actId="26606"/>
          <ac:spMkLst>
            <pc:docMk/>
            <pc:sldMk cId="2459446073" sldId="289"/>
            <ac:spMk id="4" creationId="{336C985E-BCEF-DD49-BB47-C4649A79F0D8}"/>
          </ac:spMkLst>
        </pc:spChg>
        <pc:spChg chg="del mod">
          <ac:chgData name="Bushra Abdullahi" userId="053499d7fe06538e" providerId="LiveId" clId="{B5E00C61-9841-FB4E-94F8-1F22294AD547}" dt="2023-03-17T02:25:14.179" v="1443" actId="478"/>
          <ac:spMkLst>
            <pc:docMk/>
            <pc:sldMk cId="2459446073" sldId="289"/>
            <ac:spMk id="5" creationId="{1B07C49E-AFFC-EC46-8930-E4D428F5F943}"/>
          </ac:spMkLst>
        </pc:spChg>
        <pc:spChg chg="mod">
          <ac:chgData name="Bushra Abdullahi" userId="053499d7fe06538e" providerId="LiveId" clId="{B5E00C61-9841-FB4E-94F8-1F22294AD547}" dt="2023-03-17T02:25:35.093" v="1445" actId="26606"/>
          <ac:spMkLst>
            <pc:docMk/>
            <pc:sldMk cId="2459446073" sldId="289"/>
            <ac:spMk id="9" creationId="{B68D8986-45AC-4FB5-96E8-C45F9603EB5E}"/>
          </ac:spMkLst>
        </pc:spChg>
        <pc:spChg chg="add">
          <ac:chgData name="Bushra Abdullahi" userId="053499d7fe06538e" providerId="LiveId" clId="{B5E00C61-9841-FB4E-94F8-1F22294AD547}" dt="2023-03-17T02:25:35.093" v="1445" actId="26606"/>
          <ac:spMkLst>
            <pc:docMk/>
            <pc:sldMk cId="2459446073" sldId="289"/>
            <ac:spMk id="14" creationId="{A8384FB5-9ADC-4DDC-881B-597D56F5B15D}"/>
          </ac:spMkLst>
        </pc:spChg>
        <pc:spChg chg="add">
          <ac:chgData name="Bushra Abdullahi" userId="053499d7fe06538e" providerId="LiveId" clId="{B5E00C61-9841-FB4E-94F8-1F22294AD547}" dt="2023-03-17T02:25:35.093" v="1445" actId="26606"/>
          <ac:spMkLst>
            <pc:docMk/>
            <pc:sldMk cId="2459446073" sldId="289"/>
            <ac:spMk id="16" creationId="{1199E1B1-A8C0-4FE8-A5A8-1CB41D69F857}"/>
          </ac:spMkLst>
        </pc:spChg>
        <pc:spChg chg="add">
          <ac:chgData name="Bushra Abdullahi" userId="053499d7fe06538e" providerId="LiveId" clId="{B5E00C61-9841-FB4E-94F8-1F22294AD547}" dt="2023-03-17T02:25:35.093" v="1445" actId="26606"/>
          <ac:spMkLst>
            <pc:docMk/>
            <pc:sldMk cId="2459446073" sldId="289"/>
            <ac:spMk id="18" creationId="{84A8DE83-DE75-4B41-9DB4-A7EC0B0DEC0B}"/>
          </ac:spMkLst>
        </pc:spChg>
        <pc:spChg chg="add">
          <ac:chgData name="Bushra Abdullahi" userId="053499d7fe06538e" providerId="LiveId" clId="{B5E00C61-9841-FB4E-94F8-1F22294AD547}" dt="2023-03-17T02:25:35.093" v="1445" actId="26606"/>
          <ac:spMkLst>
            <pc:docMk/>
            <pc:sldMk cId="2459446073" sldId="289"/>
            <ac:spMk id="20" creationId="{A7009A0A-BEF5-4EAC-AF15-E4F9F002E239}"/>
          </ac:spMkLst>
        </pc:spChg>
        <pc:picChg chg="add mod">
          <ac:chgData name="Bushra Abdullahi" userId="053499d7fe06538e" providerId="LiveId" clId="{B5E00C61-9841-FB4E-94F8-1F22294AD547}" dt="2023-03-17T02:25:37.640" v="1447" actId="962"/>
          <ac:picMkLst>
            <pc:docMk/>
            <pc:sldMk cId="2459446073" sldId="289"/>
            <ac:picMk id="2" creationId="{D6C63F32-9596-FA4D-A74D-7F61F829EB73}"/>
          </ac:picMkLst>
        </pc:picChg>
      </pc:sldChg>
      <pc:sldChg chg="addSp delSp modSp mod setBg">
        <pc:chgData name="Bushra Abdullahi" userId="053499d7fe06538e" providerId="LiveId" clId="{B5E00C61-9841-FB4E-94F8-1F22294AD547}" dt="2023-03-17T01:19:07.279" v="383" actId="26606"/>
        <pc:sldMkLst>
          <pc:docMk/>
          <pc:sldMk cId="1813711241" sldId="293"/>
        </pc:sldMkLst>
        <pc:spChg chg="mod">
          <ac:chgData name="Bushra Abdullahi" userId="053499d7fe06538e" providerId="LiveId" clId="{B5E00C61-9841-FB4E-94F8-1F22294AD547}" dt="2023-03-17T01:19:07.279" v="383" actId="26606"/>
          <ac:spMkLst>
            <pc:docMk/>
            <pc:sldMk cId="1813711241" sldId="293"/>
            <ac:spMk id="3" creationId="{FC857EDD-A3A7-434D-B8D5-401E872498DA}"/>
          </ac:spMkLst>
        </pc:spChg>
        <pc:spChg chg="mod ord">
          <ac:chgData name="Bushra Abdullahi" userId="053499d7fe06538e" providerId="LiveId" clId="{B5E00C61-9841-FB4E-94F8-1F22294AD547}" dt="2023-03-17T01:19:07.279" v="383" actId="26606"/>
          <ac:spMkLst>
            <pc:docMk/>
            <pc:sldMk cId="1813711241" sldId="293"/>
            <ac:spMk id="4" creationId="{8F1B08F2-C4AD-A440-BB78-A0625E28887A}"/>
          </ac:spMkLst>
        </pc:spChg>
        <pc:spChg chg="del mod">
          <ac:chgData name="Bushra Abdullahi" userId="053499d7fe06538e" providerId="LiveId" clId="{B5E00C61-9841-FB4E-94F8-1F22294AD547}" dt="2023-03-17T01:17:04.651" v="380" actId="478"/>
          <ac:spMkLst>
            <pc:docMk/>
            <pc:sldMk cId="1813711241" sldId="293"/>
            <ac:spMk id="5" creationId="{1B07C49E-AFFC-EC46-8930-E4D428F5F943}"/>
          </ac:spMkLst>
        </pc:spChg>
        <pc:spChg chg="add mod">
          <ac:chgData name="Bushra Abdullahi" userId="053499d7fe06538e" providerId="LiveId" clId="{B5E00C61-9841-FB4E-94F8-1F22294AD547}" dt="2023-03-17T01:19:07.279" v="383" actId="26606"/>
          <ac:spMkLst>
            <pc:docMk/>
            <pc:sldMk cId="1813711241" sldId="293"/>
            <ac:spMk id="6" creationId="{478D3A00-634A-E44F-9303-E05B6114055B}"/>
          </ac:spMkLst>
        </pc:spChg>
        <pc:spChg chg="add">
          <ac:chgData name="Bushra Abdullahi" userId="053499d7fe06538e" providerId="LiveId" clId="{B5E00C61-9841-FB4E-94F8-1F22294AD547}" dt="2023-03-17T01:19:07.279" v="383" actId="26606"/>
          <ac:spMkLst>
            <pc:docMk/>
            <pc:sldMk cId="1813711241" sldId="293"/>
            <ac:spMk id="12" creationId="{80DF40B2-80F7-4E71-B46C-284163F3654A}"/>
          </ac:spMkLst>
        </pc:spChg>
        <pc:picChg chg="add">
          <ac:chgData name="Bushra Abdullahi" userId="053499d7fe06538e" providerId="LiveId" clId="{B5E00C61-9841-FB4E-94F8-1F22294AD547}" dt="2023-03-17T01:19:07.279" v="383" actId="26606"/>
          <ac:picMkLst>
            <pc:docMk/>
            <pc:sldMk cId="1813711241" sldId="293"/>
            <ac:picMk id="8" creationId="{249D6829-17CF-F7F3-95C1-EA1F793BCC3A}"/>
          </ac:picMkLst>
        </pc:picChg>
      </pc:sldChg>
      <pc:sldChg chg="addSp modSp mod setBg">
        <pc:chgData name="Bushra Abdullahi" userId="053499d7fe06538e" providerId="LiveId" clId="{B5E00C61-9841-FB4E-94F8-1F22294AD547}" dt="2023-03-17T02:02:20.633" v="913" actId="20577"/>
        <pc:sldMkLst>
          <pc:docMk/>
          <pc:sldMk cId="981671777" sldId="296"/>
        </pc:sldMkLst>
        <pc:spChg chg="mod">
          <ac:chgData name="Bushra Abdullahi" userId="053499d7fe06538e" providerId="LiveId" clId="{B5E00C61-9841-FB4E-94F8-1F22294AD547}" dt="2023-03-17T02:01:31.324" v="789" actId="20577"/>
          <ac:spMkLst>
            <pc:docMk/>
            <pc:sldMk cId="981671777" sldId="296"/>
            <ac:spMk id="2" creationId="{54176327-8CC4-4356-8BBB-DC4965CE9857}"/>
          </ac:spMkLst>
        </pc:spChg>
        <pc:spChg chg="mod ord">
          <ac:chgData name="Bushra Abdullahi" userId="053499d7fe06538e" providerId="LiveId" clId="{B5E00C61-9841-FB4E-94F8-1F22294AD547}" dt="2023-03-17T02:00:44.259" v="722" actId="26606"/>
          <ac:spMkLst>
            <pc:docMk/>
            <pc:sldMk cId="981671777" sldId="296"/>
            <ac:spMk id="3" creationId="{8C82F32A-22A5-0046-9FAC-5295E4FA5A12}"/>
          </ac:spMkLst>
        </pc:spChg>
        <pc:spChg chg="mod ord">
          <ac:chgData name="Bushra Abdullahi" userId="053499d7fe06538e" providerId="LiveId" clId="{B5E00C61-9841-FB4E-94F8-1F22294AD547}" dt="2023-03-17T02:02:20.633" v="913" actId="20577"/>
          <ac:spMkLst>
            <pc:docMk/>
            <pc:sldMk cId="981671777" sldId="296"/>
            <ac:spMk id="5" creationId="{85D9F803-CDBC-C74C-AF1B-2B5937D1C241}"/>
          </ac:spMkLst>
        </pc:spChg>
        <pc:picChg chg="add mod">
          <ac:chgData name="Bushra Abdullahi" userId="053499d7fe06538e" providerId="LiveId" clId="{B5E00C61-9841-FB4E-94F8-1F22294AD547}" dt="2023-03-17T02:00:47.822" v="724" actId="962"/>
          <ac:picMkLst>
            <pc:docMk/>
            <pc:sldMk cId="981671777" sldId="296"/>
            <ac:picMk id="4" creationId="{BC4080DD-088E-AA49-B9E0-059AED40B242}"/>
          </ac:picMkLst>
        </pc:picChg>
      </pc:sldChg>
      <pc:sldChg chg="addSp delSp modSp mod">
        <pc:chgData name="Bushra Abdullahi" userId="053499d7fe06538e" providerId="LiveId" clId="{B5E00C61-9841-FB4E-94F8-1F22294AD547}" dt="2023-03-16T23:28:13.269" v="347" actId="26606"/>
        <pc:sldMkLst>
          <pc:docMk/>
          <pc:sldMk cId="280316088" sldId="299"/>
        </pc:sldMkLst>
        <pc:spChg chg="del mod">
          <ac:chgData name="Bushra Abdullahi" userId="053499d7fe06538e" providerId="LiveId" clId="{B5E00C61-9841-FB4E-94F8-1F22294AD547}" dt="2023-03-16T23:28:13.269" v="347" actId="26606"/>
          <ac:spMkLst>
            <pc:docMk/>
            <pc:sldMk cId="280316088" sldId="299"/>
            <ac:spMk id="3" creationId="{AB0AB2AC-B7E6-6849-9AE9-697369407F8F}"/>
          </ac:spMkLst>
        </pc:spChg>
        <pc:spChg chg="mod">
          <ac:chgData name="Bushra Abdullahi" userId="053499d7fe06538e" providerId="LiveId" clId="{B5E00C61-9841-FB4E-94F8-1F22294AD547}" dt="2023-03-16T02:39:31.637" v="63"/>
          <ac:spMkLst>
            <pc:docMk/>
            <pc:sldMk cId="280316088" sldId="299"/>
            <ac:spMk id="4" creationId="{5066AA34-20EE-4A59-B343-346A8DB5667C}"/>
          </ac:spMkLst>
        </pc:spChg>
        <pc:spChg chg="mod">
          <ac:chgData name="Bushra Abdullahi" userId="053499d7fe06538e" providerId="LiveId" clId="{B5E00C61-9841-FB4E-94F8-1F22294AD547}" dt="2023-03-16T23:26:20.262" v="301"/>
          <ac:spMkLst>
            <pc:docMk/>
            <pc:sldMk cId="280316088" sldId="299"/>
            <ac:spMk id="5" creationId="{1B07C49E-AFFC-EC46-8930-E4D428F5F943}"/>
          </ac:spMkLst>
        </pc:spChg>
        <pc:spChg chg="mod">
          <ac:chgData name="Bushra Abdullahi" userId="053499d7fe06538e" providerId="LiveId" clId="{B5E00C61-9841-FB4E-94F8-1F22294AD547}" dt="2023-03-16T23:26:20.262" v="301"/>
          <ac:spMkLst>
            <pc:docMk/>
            <pc:sldMk cId="280316088" sldId="299"/>
            <ac:spMk id="6" creationId="{772D0411-8FF8-C540-84AE-DBA0703D368C}"/>
          </ac:spMkLst>
        </pc:spChg>
        <pc:graphicFrameChg chg="add">
          <ac:chgData name="Bushra Abdullahi" userId="053499d7fe06538e" providerId="LiveId" clId="{B5E00C61-9841-FB4E-94F8-1F22294AD547}" dt="2023-03-16T23:28:13.269" v="347" actId="26606"/>
          <ac:graphicFrameMkLst>
            <pc:docMk/>
            <pc:sldMk cId="280316088" sldId="299"/>
            <ac:graphicFrameMk id="13" creationId="{9F58817C-7D5A-3C06-18BE-DF98F52F45D8}"/>
          </ac:graphicFrameMkLst>
        </pc:graphicFrameChg>
        <pc:picChg chg="add mod">
          <ac:chgData name="Bushra Abdullahi" userId="053499d7fe06538e" providerId="LiveId" clId="{B5E00C61-9841-FB4E-94F8-1F22294AD547}" dt="2023-03-16T02:37:46.135" v="58" actId="14100"/>
          <ac:picMkLst>
            <pc:docMk/>
            <pc:sldMk cId="280316088" sldId="299"/>
            <ac:picMk id="7" creationId="{12B18FCF-4F4E-E24B-821F-91327C5646BB}"/>
          </ac:picMkLst>
        </pc:picChg>
        <pc:picChg chg="add mod">
          <ac:chgData name="Bushra Abdullahi" userId="053499d7fe06538e" providerId="LiveId" clId="{B5E00C61-9841-FB4E-94F8-1F22294AD547}" dt="2023-03-16T02:37:40.813" v="56" actId="1076"/>
          <ac:picMkLst>
            <pc:docMk/>
            <pc:sldMk cId="280316088" sldId="299"/>
            <ac:picMk id="9" creationId="{07C8CA5D-F666-394C-B0D2-D060788FFB03}"/>
          </ac:picMkLst>
        </pc:picChg>
        <pc:picChg chg="add mod">
          <ac:chgData name="Bushra Abdullahi" userId="053499d7fe06538e" providerId="LiveId" clId="{B5E00C61-9841-FB4E-94F8-1F22294AD547}" dt="2023-03-16T02:37:38.816" v="55" actId="1076"/>
          <ac:picMkLst>
            <pc:docMk/>
            <pc:sldMk cId="280316088" sldId="299"/>
            <ac:picMk id="11" creationId="{757F3B04-A01D-7142-B0A3-96EF5093A041}"/>
          </ac:picMkLst>
        </pc:picChg>
      </pc:sldChg>
      <pc:sldChg chg="addSp delSp modSp mod">
        <pc:chgData name="Bushra Abdullahi" userId="053499d7fe06538e" providerId="LiveId" clId="{B5E00C61-9841-FB4E-94F8-1F22294AD547}" dt="2023-03-16T23:28:55.445" v="352" actId="27614"/>
        <pc:sldMkLst>
          <pc:docMk/>
          <pc:sldMk cId="1385553969" sldId="302"/>
        </pc:sldMkLst>
        <pc:spChg chg="del mod">
          <ac:chgData name="Bushra Abdullahi" userId="053499d7fe06538e" providerId="LiveId" clId="{B5E00C61-9841-FB4E-94F8-1F22294AD547}" dt="2023-03-16T03:30:23.483" v="170" actId="478"/>
          <ac:spMkLst>
            <pc:docMk/>
            <pc:sldMk cId="1385553969" sldId="302"/>
            <ac:spMk id="2" creationId="{8B78C759-C687-440F-8CAE-D3071F1AB630}"/>
          </ac:spMkLst>
        </pc:spChg>
        <pc:spChg chg="del">
          <ac:chgData name="Bushra Abdullahi" userId="053499d7fe06538e" providerId="LiveId" clId="{B5E00C61-9841-FB4E-94F8-1F22294AD547}" dt="2023-03-16T03:22:39.913" v="70" actId="478"/>
          <ac:spMkLst>
            <pc:docMk/>
            <pc:sldMk cId="1385553969" sldId="302"/>
            <ac:spMk id="3" creationId="{AB0AB2AC-B7E6-6849-9AE9-697369407F8F}"/>
          </ac:spMkLst>
        </pc:spChg>
        <pc:spChg chg="mod">
          <ac:chgData name="Bushra Abdullahi" userId="053499d7fe06538e" providerId="LiveId" clId="{B5E00C61-9841-FB4E-94F8-1F22294AD547}" dt="2023-03-16T23:26:20.262" v="301"/>
          <ac:spMkLst>
            <pc:docMk/>
            <pc:sldMk cId="1385553969" sldId="302"/>
            <ac:spMk id="6" creationId="{772D0411-8FF8-C540-84AE-DBA0703D368C}"/>
          </ac:spMkLst>
        </pc:spChg>
        <pc:spChg chg="add del mod">
          <ac:chgData name="Bushra Abdullahi" userId="053499d7fe06538e" providerId="LiveId" clId="{B5E00C61-9841-FB4E-94F8-1F22294AD547}" dt="2023-03-16T03:23:31.790" v="77" actId="478"/>
          <ac:spMkLst>
            <pc:docMk/>
            <pc:sldMk cId="1385553969" sldId="302"/>
            <ac:spMk id="8" creationId="{2DCB5603-3DD0-5042-89EC-08ED2E80E1D6}"/>
          </ac:spMkLst>
        </pc:spChg>
        <pc:spChg chg="add del mod">
          <ac:chgData name="Bushra Abdullahi" userId="053499d7fe06538e" providerId="LiveId" clId="{B5E00C61-9841-FB4E-94F8-1F22294AD547}" dt="2023-03-16T23:28:50.767" v="350" actId="26606"/>
          <ac:spMkLst>
            <pc:docMk/>
            <pc:sldMk cId="1385553969" sldId="302"/>
            <ac:spMk id="9" creationId="{BD6B83E8-6A4D-4547-9CF8-1CC179F679A4}"/>
          </ac:spMkLst>
        </pc:spChg>
        <pc:spChg chg="add mod">
          <ac:chgData name="Bushra Abdullahi" userId="053499d7fe06538e" providerId="LiveId" clId="{B5E00C61-9841-FB4E-94F8-1F22294AD547}" dt="2023-03-16T03:29:49.873" v="168" actId="1076"/>
          <ac:spMkLst>
            <pc:docMk/>
            <pc:sldMk cId="1385553969" sldId="302"/>
            <ac:spMk id="15" creationId="{7FEF0D31-093B-D741-96A5-AA837BB06094}"/>
          </ac:spMkLst>
        </pc:spChg>
        <pc:spChg chg="add mod">
          <ac:chgData name="Bushra Abdullahi" userId="053499d7fe06538e" providerId="LiveId" clId="{B5E00C61-9841-FB4E-94F8-1F22294AD547}" dt="2023-03-16T03:30:55.808" v="203" actId="20577"/>
          <ac:spMkLst>
            <pc:docMk/>
            <pc:sldMk cId="1385553969" sldId="302"/>
            <ac:spMk id="16" creationId="{6E20AB1F-6B6F-C24E-B73F-830844394C5B}"/>
          </ac:spMkLst>
        </pc:spChg>
        <pc:spChg chg="add mod">
          <ac:chgData name="Bushra Abdullahi" userId="053499d7fe06538e" providerId="LiveId" clId="{B5E00C61-9841-FB4E-94F8-1F22294AD547}" dt="2023-03-16T03:32:27.081" v="263" actId="20577"/>
          <ac:spMkLst>
            <pc:docMk/>
            <pc:sldMk cId="1385553969" sldId="302"/>
            <ac:spMk id="18" creationId="{3C879C83-2B85-5E48-BD88-8CB679E1F906}"/>
          </ac:spMkLst>
        </pc:spChg>
        <pc:graphicFrameChg chg="add">
          <ac:chgData name="Bushra Abdullahi" userId="053499d7fe06538e" providerId="LiveId" clId="{B5E00C61-9841-FB4E-94F8-1F22294AD547}" dt="2023-03-16T23:28:50.767" v="350" actId="26606"/>
          <ac:graphicFrameMkLst>
            <pc:docMk/>
            <pc:sldMk cId="1385553969" sldId="302"/>
            <ac:graphicFrameMk id="21" creationId="{FA4934BB-2D00-D2CB-AE6B-540649D436C9}"/>
          </ac:graphicFrameMkLst>
        </pc:graphicFrameChg>
        <pc:picChg chg="add mod modCrop">
          <ac:chgData name="Bushra Abdullahi" userId="053499d7fe06538e" providerId="LiveId" clId="{B5E00C61-9841-FB4E-94F8-1F22294AD547}" dt="2023-03-16T03:29:22.836" v="165" actId="1076"/>
          <ac:picMkLst>
            <pc:docMk/>
            <pc:sldMk cId="1385553969" sldId="302"/>
            <ac:picMk id="10" creationId="{3A067E55-9CDC-4543-8422-BB7F34717B2C}"/>
          </ac:picMkLst>
        </pc:picChg>
        <pc:picChg chg="add del mod">
          <ac:chgData name="Bushra Abdullahi" userId="053499d7fe06538e" providerId="LiveId" clId="{B5E00C61-9841-FB4E-94F8-1F22294AD547}" dt="2023-03-16T03:27:43.928" v="84"/>
          <ac:picMkLst>
            <pc:docMk/>
            <pc:sldMk cId="1385553969" sldId="302"/>
            <ac:picMk id="12" creationId="{E3712BC4-7FFF-8F4C-B33A-9F40A6CA841A}"/>
          </ac:picMkLst>
        </pc:picChg>
        <pc:picChg chg="add mod modCrop">
          <ac:chgData name="Bushra Abdullahi" userId="053499d7fe06538e" providerId="LiveId" clId="{B5E00C61-9841-FB4E-94F8-1F22294AD547}" dt="2023-03-16T03:29:19.417" v="164" actId="1076"/>
          <ac:picMkLst>
            <pc:docMk/>
            <pc:sldMk cId="1385553969" sldId="302"/>
            <ac:picMk id="14" creationId="{3994A922-98DC-C04B-A9E4-12B973219454}"/>
          </ac:picMkLst>
        </pc:picChg>
        <pc:picChg chg="add mod">
          <ac:chgData name="Bushra Abdullahi" userId="053499d7fe06538e" providerId="LiveId" clId="{B5E00C61-9841-FB4E-94F8-1F22294AD547}" dt="2023-03-16T23:28:55.345" v="351" actId="27614"/>
          <ac:picMkLst>
            <pc:docMk/>
            <pc:sldMk cId="1385553969" sldId="302"/>
            <ac:picMk id="17" creationId="{3D2910A2-9732-2F48-9140-A78D00AD0170}"/>
          </ac:picMkLst>
        </pc:picChg>
        <pc:picChg chg="add mod">
          <ac:chgData name="Bushra Abdullahi" userId="053499d7fe06538e" providerId="LiveId" clId="{B5E00C61-9841-FB4E-94F8-1F22294AD547}" dt="2023-03-16T23:28:55.445" v="352" actId="27614"/>
          <ac:picMkLst>
            <pc:docMk/>
            <pc:sldMk cId="1385553969" sldId="302"/>
            <ac:picMk id="19" creationId="{FC3889AC-B902-D043-A38B-5F3AADF9499C}"/>
          </ac:picMkLst>
        </pc:picChg>
      </pc:sldChg>
      <pc:sldChg chg="addSp delSp modSp mod setBg">
        <pc:chgData name="Bushra Abdullahi" userId="053499d7fe06538e" providerId="LiveId" clId="{B5E00C61-9841-FB4E-94F8-1F22294AD547}" dt="2023-03-17T02:34:04.430" v="1490"/>
        <pc:sldMkLst>
          <pc:docMk/>
          <pc:sldMk cId="334532777" sldId="303"/>
        </pc:sldMkLst>
        <pc:spChg chg="mod">
          <ac:chgData name="Bushra Abdullahi" userId="053499d7fe06538e" providerId="LiveId" clId="{B5E00C61-9841-FB4E-94F8-1F22294AD547}" dt="2023-03-17T01:00:58.242" v="379" actId="26606"/>
          <ac:spMkLst>
            <pc:docMk/>
            <pc:sldMk cId="334532777" sldId="303"/>
            <ac:spMk id="3" creationId="{519FC08B-7D2E-43A5-A528-821DCDCCCC82}"/>
          </ac:spMkLst>
        </pc:spChg>
        <pc:spChg chg="mod ord">
          <ac:chgData name="Bushra Abdullahi" userId="053499d7fe06538e" providerId="LiveId" clId="{B5E00C61-9841-FB4E-94F8-1F22294AD547}" dt="2023-03-17T01:00:58.242" v="379" actId="26606"/>
          <ac:spMkLst>
            <pc:docMk/>
            <pc:sldMk cId="334532777" sldId="303"/>
            <ac:spMk id="4" creationId="{9ADB26FF-76AA-124F-92D8-C93C45D216A8}"/>
          </ac:spMkLst>
        </pc:spChg>
        <pc:spChg chg="del mod">
          <ac:chgData name="Bushra Abdullahi" userId="053499d7fe06538e" providerId="LiveId" clId="{B5E00C61-9841-FB4E-94F8-1F22294AD547}" dt="2023-03-17T00:59:06.559" v="367" actId="478"/>
          <ac:spMkLst>
            <pc:docMk/>
            <pc:sldMk cId="334532777" sldId="303"/>
            <ac:spMk id="5" creationId="{1B07C49E-AFFC-EC46-8930-E4D428F5F943}"/>
          </ac:spMkLst>
        </pc:spChg>
        <pc:spChg chg="add mod">
          <ac:chgData name="Bushra Abdullahi" userId="053499d7fe06538e" providerId="LiveId" clId="{B5E00C61-9841-FB4E-94F8-1F22294AD547}" dt="2023-03-17T02:34:04.430" v="1490"/>
          <ac:spMkLst>
            <pc:docMk/>
            <pc:sldMk cId="334532777" sldId="303"/>
            <ac:spMk id="6" creationId="{3D4C424E-39C3-0842-9363-1BE85E427A72}"/>
          </ac:spMkLst>
        </pc:spChg>
        <pc:spChg chg="add del">
          <ac:chgData name="Bushra Abdullahi" userId="053499d7fe06538e" providerId="LiveId" clId="{B5E00C61-9841-FB4E-94F8-1F22294AD547}" dt="2023-03-17T01:00:17.963" v="376" actId="26606"/>
          <ac:spMkLst>
            <pc:docMk/>
            <pc:sldMk cId="334532777" sldId="303"/>
            <ac:spMk id="13" creationId="{2B97F24A-32CE-4C1C-A50D-3016B394DCFB}"/>
          </ac:spMkLst>
        </pc:spChg>
        <pc:spChg chg="add del">
          <ac:chgData name="Bushra Abdullahi" userId="053499d7fe06538e" providerId="LiveId" clId="{B5E00C61-9841-FB4E-94F8-1F22294AD547}" dt="2023-03-17T01:00:17.963" v="376" actId="26606"/>
          <ac:spMkLst>
            <pc:docMk/>
            <pc:sldMk cId="334532777" sldId="303"/>
            <ac:spMk id="15" creationId="{CD8B4F24-440B-49E9-B85D-733523DC064B}"/>
          </ac:spMkLst>
        </pc:spChg>
        <pc:spChg chg="add del">
          <ac:chgData name="Bushra Abdullahi" userId="053499d7fe06538e" providerId="LiveId" clId="{B5E00C61-9841-FB4E-94F8-1F22294AD547}" dt="2023-03-17T01:00:42.746" v="378" actId="26606"/>
          <ac:spMkLst>
            <pc:docMk/>
            <pc:sldMk cId="334532777" sldId="303"/>
            <ac:spMk id="20" creationId="{6B5E2835-4E47-45B3-9CFE-732FF7B05472}"/>
          </ac:spMkLst>
        </pc:spChg>
        <pc:spChg chg="add del">
          <ac:chgData name="Bushra Abdullahi" userId="053499d7fe06538e" providerId="LiveId" clId="{B5E00C61-9841-FB4E-94F8-1F22294AD547}" dt="2023-03-17T01:00:42.746" v="378" actId="26606"/>
          <ac:spMkLst>
            <pc:docMk/>
            <pc:sldMk cId="334532777" sldId="303"/>
            <ac:spMk id="22" creationId="{5B45AD5D-AA52-4F7B-9362-576A39AD9E09}"/>
          </ac:spMkLst>
        </pc:spChg>
        <pc:spChg chg="add del">
          <ac:chgData name="Bushra Abdullahi" userId="053499d7fe06538e" providerId="LiveId" clId="{B5E00C61-9841-FB4E-94F8-1F22294AD547}" dt="2023-03-17T01:00:42.746" v="378" actId="26606"/>
          <ac:spMkLst>
            <pc:docMk/>
            <pc:sldMk cId="334532777" sldId="303"/>
            <ac:spMk id="24" creationId="{AEDD7960-4866-4399-BEF6-DD1431AB4E34}"/>
          </ac:spMkLst>
        </pc:spChg>
        <pc:spChg chg="add del">
          <ac:chgData name="Bushra Abdullahi" userId="053499d7fe06538e" providerId="LiveId" clId="{B5E00C61-9841-FB4E-94F8-1F22294AD547}" dt="2023-03-17T01:00:42.746" v="378" actId="26606"/>
          <ac:spMkLst>
            <pc:docMk/>
            <pc:sldMk cId="334532777" sldId="303"/>
            <ac:spMk id="26" creationId="{55D4142C-5077-457F-A6AD-3FECFDB39685}"/>
          </ac:spMkLst>
        </pc:spChg>
        <pc:spChg chg="add del">
          <ac:chgData name="Bushra Abdullahi" userId="053499d7fe06538e" providerId="LiveId" clId="{B5E00C61-9841-FB4E-94F8-1F22294AD547}" dt="2023-03-17T01:00:42.746" v="378" actId="26606"/>
          <ac:spMkLst>
            <pc:docMk/>
            <pc:sldMk cId="334532777" sldId="303"/>
            <ac:spMk id="28" creationId="{7A5F0580-5EE9-419F-96EE-B6529EF6E7D0}"/>
          </ac:spMkLst>
        </pc:spChg>
        <pc:spChg chg="add del">
          <ac:chgData name="Bushra Abdullahi" userId="053499d7fe06538e" providerId="LiveId" clId="{B5E00C61-9841-FB4E-94F8-1F22294AD547}" dt="2023-03-17T01:00:58.242" v="379" actId="26606"/>
          <ac:spMkLst>
            <pc:docMk/>
            <pc:sldMk cId="334532777" sldId="303"/>
            <ac:spMk id="33" creationId="{04812C46-200A-4DEB-A05E-3ED6C68C2387}"/>
          </ac:spMkLst>
        </pc:spChg>
        <pc:spChg chg="add del">
          <ac:chgData name="Bushra Abdullahi" userId="053499d7fe06538e" providerId="LiveId" clId="{B5E00C61-9841-FB4E-94F8-1F22294AD547}" dt="2023-03-17T01:00:58.242" v="379" actId="26606"/>
          <ac:spMkLst>
            <pc:docMk/>
            <pc:sldMk cId="334532777" sldId="303"/>
            <ac:spMk id="35" creationId="{D1EA859B-E555-4109-94F3-6700E046E008}"/>
          </ac:spMkLst>
        </pc:spChg>
        <pc:spChg chg="add">
          <ac:chgData name="Bushra Abdullahi" userId="053499d7fe06538e" providerId="LiveId" clId="{B5E00C61-9841-FB4E-94F8-1F22294AD547}" dt="2023-03-17T01:00:58.242" v="379" actId="26606"/>
          <ac:spMkLst>
            <pc:docMk/>
            <pc:sldMk cId="334532777" sldId="303"/>
            <ac:spMk id="40" creationId="{80DF40B2-80F7-4E71-B46C-284163F3654A}"/>
          </ac:spMkLst>
        </pc:spChg>
        <pc:graphicFrameChg chg="add del mod">
          <ac:chgData name="Bushra Abdullahi" userId="053499d7fe06538e" providerId="LiveId" clId="{B5E00C61-9841-FB4E-94F8-1F22294AD547}" dt="2023-03-17T00:59:11.631" v="369"/>
          <ac:graphicFrameMkLst>
            <pc:docMk/>
            <pc:sldMk cId="334532777" sldId="303"/>
            <ac:graphicFrameMk id="2" creationId="{62BFA5F7-5762-8749-A7DC-F8129544792A}"/>
          </ac:graphicFrameMkLst>
        </pc:graphicFrameChg>
        <pc:picChg chg="add mod ord">
          <ac:chgData name="Bushra Abdullahi" userId="053499d7fe06538e" providerId="LiveId" clId="{B5E00C61-9841-FB4E-94F8-1F22294AD547}" dt="2023-03-17T01:00:58.242" v="379" actId="26606"/>
          <ac:picMkLst>
            <pc:docMk/>
            <pc:sldMk cId="334532777" sldId="303"/>
            <ac:picMk id="8" creationId="{99A0AF61-7765-594D-89EE-08E432B90147}"/>
          </ac:picMkLst>
        </pc:picChg>
        <pc:picChg chg="add del">
          <ac:chgData name="Bushra Abdullahi" userId="053499d7fe06538e" providerId="LiveId" clId="{B5E00C61-9841-FB4E-94F8-1F22294AD547}" dt="2023-03-17T01:00:09.912" v="375" actId="478"/>
          <ac:picMkLst>
            <pc:docMk/>
            <pc:sldMk cId="334532777" sldId="303"/>
            <ac:picMk id="10" creationId="{26B70AE4-B5C7-065C-8B7C-17DFB240850D}"/>
          </ac:picMkLst>
        </pc:picChg>
      </pc:sldChg>
      <pc:sldChg chg="addSp delSp modSp mod setBg">
        <pc:chgData name="Bushra Abdullahi" userId="053499d7fe06538e" providerId="LiveId" clId="{B5E00C61-9841-FB4E-94F8-1F22294AD547}" dt="2023-03-17T02:35:50.043" v="1493" actId="1076"/>
        <pc:sldMkLst>
          <pc:docMk/>
          <pc:sldMk cId="3869789237" sldId="304"/>
        </pc:sldMkLst>
        <pc:spChg chg="add mod">
          <ac:chgData name="Bushra Abdullahi" userId="053499d7fe06538e" providerId="LiveId" clId="{B5E00C61-9841-FB4E-94F8-1F22294AD547}" dt="2023-03-17T01:23:25.010" v="531" actId="255"/>
          <ac:spMkLst>
            <pc:docMk/>
            <pc:sldMk cId="3869789237" sldId="304"/>
            <ac:spMk id="2" creationId="{CC5B660A-B1E0-9645-80C2-B3EF97542C82}"/>
          </ac:spMkLst>
        </pc:spChg>
        <pc:spChg chg="del mod">
          <ac:chgData name="Bushra Abdullahi" userId="053499d7fe06538e" providerId="LiveId" clId="{B5E00C61-9841-FB4E-94F8-1F22294AD547}" dt="2023-03-17T01:20:54.820" v="395" actId="478"/>
          <ac:spMkLst>
            <pc:docMk/>
            <pc:sldMk cId="3869789237" sldId="304"/>
            <ac:spMk id="3" creationId="{373827F3-F386-AA4E-80ED-D86DEF8C158D}"/>
          </ac:spMkLst>
        </pc:spChg>
        <pc:spChg chg="mod">
          <ac:chgData name="Bushra Abdullahi" userId="053499d7fe06538e" providerId="LiveId" clId="{B5E00C61-9841-FB4E-94F8-1F22294AD547}" dt="2023-03-17T01:23:01.031" v="528" actId="26606"/>
          <ac:spMkLst>
            <pc:docMk/>
            <pc:sldMk cId="3869789237" sldId="304"/>
            <ac:spMk id="4" creationId="{B6CCD949-E788-4375-9B07-478FA5684BC1}"/>
          </ac:spMkLst>
        </pc:spChg>
        <pc:spChg chg="mod ord">
          <ac:chgData name="Bushra Abdullahi" userId="053499d7fe06538e" providerId="LiveId" clId="{B5E00C61-9841-FB4E-94F8-1F22294AD547}" dt="2023-03-17T01:23:01.031" v="528" actId="26606"/>
          <ac:spMkLst>
            <pc:docMk/>
            <pc:sldMk cId="3869789237" sldId="304"/>
            <ac:spMk id="5" creationId="{31BF7889-073A-E045-A3F2-45D63BD0FDC0}"/>
          </ac:spMkLst>
        </pc:spChg>
        <pc:spChg chg="add">
          <ac:chgData name="Bushra Abdullahi" userId="053499d7fe06538e" providerId="LiveId" clId="{B5E00C61-9841-FB4E-94F8-1F22294AD547}" dt="2023-03-17T01:23:01.031" v="528" actId="26606"/>
          <ac:spMkLst>
            <pc:docMk/>
            <pc:sldMk cId="3869789237" sldId="304"/>
            <ac:spMk id="13" creationId="{66E48AFA-8884-4F68-A44F-D2C1E8609C5A}"/>
          </ac:spMkLst>
        </pc:spChg>
        <pc:spChg chg="add">
          <ac:chgData name="Bushra Abdullahi" userId="053499d7fe06538e" providerId="LiveId" clId="{B5E00C61-9841-FB4E-94F8-1F22294AD547}" dt="2023-03-17T01:23:01.031" v="528" actId="26606"/>
          <ac:spMkLst>
            <pc:docMk/>
            <pc:sldMk cId="3869789237" sldId="304"/>
            <ac:spMk id="15" creationId="{969D19A6-08CB-498C-93EC-3FFB021FC68A}"/>
          </ac:spMkLst>
        </pc:spChg>
        <pc:picChg chg="add mod">
          <ac:chgData name="Bushra Abdullahi" userId="053499d7fe06538e" providerId="LiveId" clId="{B5E00C61-9841-FB4E-94F8-1F22294AD547}" dt="2023-03-17T02:35:50.043" v="1493" actId="1076"/>
          <ac:picMkLst>
            <pc:docMk/>
            <pc:sldMk cId="3869789237" sldId="304"/>
            <ac:picMk id="3" creationId="{2B18DB0A-E027-F540-B457-1C547F844B0A}"/>
          </ac:picMkLst>
        </pc:picChg>
        <pc:picChg chg="add del mod">
          <ac:chgData name="Bushra Abdullahi" userId="053499d7fe06538e" providerId="LiveId" clId="{B5E00C61-9841-FB4E-94F8-1F22294AD547}" dt="2023-03-17T01:21:20.876" v="402" actId="478"/>
          <ac:picMkLst>
            <pc:docMk/>
            <pc:sldMk cId="3869789237" sldId="304"/>
            <ac:picMk id="6" creationId="{DC7B3C34-C7B7-0F4A-9231-0B9CFD377D2D}"/>
          </ac:picMkLst>
        </pc:picChg>
        <pc:picChg chg="add del mod">
          <ac:chgData name="Bushra Abdullahi" userId="053499d7fe06538e" providerId="LiveId" clId="{B5E00C61-9841-FB4E-94F8-1F22294AD547}" dt="2023-03-17T01:21:08.711" v="400" actId="478"/>
          <ac:picMkLst>
            <pc:docMk/>
            <pc:sldMk cId="3869789237" sldId="304"/>
            <ac:picMk id="7" creationId="{0FD3170E-342F-BE4E-9075-20FDDA075AA7}"/>
          </ac:picMkLst>
        </pc:picChg>
        <pc:picChg chg="add del mod">
          <ac:chgData name="Bushra Abdullahi" userId="053499d7fe06538e" providerId="LiveId" clId="{B5E00C61-9841-FB4E-94F8-1F22294AD547}" dt="2023-03-17T02:35:44.878" v="1492" actId="478"/>
          <ac:picMkLst>
            <pc:docMk/>
            <pc:sldMk cId="3869789237" sldId="304"/>
            <ac:picMk id="8" creationId="{4BA6EFCC-5CC7-D34D-867D-8FB38501199E}"/>
          </ac:picMkLst>
        </pc:picChg>
      </pc:sldChg>
      <pc:sldChg chg="addSp modSp mod setBg">
        <pc:chgData name="Bushra Abdullahi" userId="053499d7fe06538e" providerId="LiveId" clId="{B5E00C61-9841-FB4E-94F8-1F22294AD547}" dt="2023-03-17T01:34:26.134" v="550" actId="962"/>
        <pc:sldMkLst>
          <pc:docMk/>
          <pc:sldMk cId="80090182" sldId="305"/>
        </pc:sldMkLst>
        <pc:spChg chg="mod ord">
          <ac:chgData name="Bushra Abdullahi" userId="053499d7fe06538e" providerId="LiveId" clId="{B5E00C61-9841-FB4E-94F8-1F22294AD547}" dt="2023-03-17T01:34:26.134" v="550" actId="962"/>
          <ac:spMkLst>
            <pc:docMk/>
            <pc:sldMk cId="80090182" sldId="305"/>
            <ac:spMk id="3" creationId="{373827F3-F386-AA4E-80ED-D86DEF8C158D}"/>
          </ac:spMkLst>
        </pc:spChg>
        <pc:spChg chg="mod">
          <ac:chgData name="Bushra Abdullahi" userId="053499d7fe06538e" providerId="LiveId" clId="{B5E00C61-9841-FB4E-94F8-1F22294AD547}" dt="2023-03-17T01:34:23.509" v="548" actId="26606"/>
          <ac:spMkLst>
            <pc:docMk/>
            <pc:sldMk cId="80090182" sldId="305"/>
            <ac:spMk id="4" creationId="{D4811A61-F7FB-4B19-9ED1-E0E2554A5BE8}"/>
          </ac:spMkLst>
        </pc:spChg>
        <pc:spChg chg="mod ord">
          <ac:chgData name="Bushra Abdullahi" userId="053499d7fe06538e" providerId="LiveId" clId="{B5E00C61-9841-FB4E-94F8-1F22294AD547}" dt="2023-03-17T01:34:23.509" v="548" actId="26606"/>
          <ac:spMkLst>
            <pc:docMk/>
            <pc:sldMk cId="80090182" sldId="305"/>
            <ac:spMk id="5" creationId="{31BF7889-073A-E045-A3F2-45D63BD0FDC0}"/>
          </ac:spMkLst>
        </pc:spChg>
        <pc:spChg chg="add">
          <ac:chgData name="Bushra Abdullahi" userId="053499d7fe06538e" providerId="LiveId" clId="{B5E00C61-9841-FB4E-94F8-1F22294AD547}" dt="2023-03-17T01:34:23.509" v="548" actId="26606"/>
          <ac:spMkLst>
            <pc:docMk/>
            <pc:sldMk cId="80090182" sldId="305"/>
            <ac:spMk id="10" creationId="{2B97F24A-32CE-4C1C-A50D-3016B394DCFB}"/>
          </ac:spMkLst>
        </pc:spChg>
        <pc:spChg chg="add">
          <ac:chgData name="Bushra Abdullahi" userId="053499d7fe06538e" providerId="LiveId" clId="{B5E00C61-9841-FB4E-94F8-1F22294AD547}" dt="2023-03-17T01:34:23.509" v="548" actId="26606"/>
          <ac:spMkLst>
            <pc:docMk/>
            <pc:sldMk cId="80090182" sldId="305"/>
            <ac:spMk id="12" creationId="{CD8B4F24-440B-49E9-B85D-733523DC064B}"/>
          </ac:spMkLst>
        </pc:spChg>
        <pc:picChg chg="add mod">
          <ac:chgData name="Bushra Abdullahi" userId="053499d7fe06538e" providerId="LiveId" clId="{B5E00C61-9841-FB4E-94F8-1F22294AD547}" dt="2023-03-17T01:34:26.133" v="549" actId="27614"/>
          <ac:picMkLst>
            <pc:docMk/>
            <pc:sldMk cId="80090182" sldId="305"/>
            <ac:picMk id="2" creationId="{17D549AA-677E-A04D-B34D-16DC11F4A919}"/>
          </ac:picMkLst>
        </pc:picChg>
      </pc:sldChg>
      <pc:sldChg chg="addSp delSp modSp mod setBg">
        <pc:chgData name="Bushra Abdullahi" userId="053499d7fe06538e" providerId="LiveId" clId="{B5E00C61-9841-FB4E-94F8-1F22294AD547}" dt="2023-03-17T02:38:11.121" v="1504" actId="1076"/>
        <pc:sldMkLst>
          <pc:docMk/>
          <pc:sldMk cId="3145340593" sldId="306"/>
        </pc:sldMkLst>
        <pc:spChg chg="del mod">
          <ac:chgData name="Bushra Abdullahi" userId="053499d7fe06538e" providerId="LiveId" clId="{B5E00C61-9841-FB4E-94F8-1F22294AD547}" dt="2023-03-17T01:35:31.696" v="559" actId="478"/>
          <ac:spMkLst>
            <pc:docMk/>
            <pc:sldMk cId="3145340593" sldId="306"/>
            <ac:spMk id="3" creationId="{373827F3-F386-AA4E-80ED-D86DEF8C158D}"/>
          </ac:spMkLst>
        </pc:spChg>
        <pc:spChg chg="mod">
          <ac:chgData name="Bushra Abdullahi" userId="053499d7fe06538e" providerId="LiveId" clId="{B5E00C61-9841-FB4E-94F8-1F22294AD547}" dt="2023-03-17T01:35:37.668" v="561" actId="26606"/>
          <ac:spMkLst>
            <pc:docMk/>
            <pc:sldMk cId="3145340593" sldId="306"/>
            <ac:spMk id="4" creationId="{AFE7D9E4-306D-49E3-9AC4-15D566FC72AD}"/>
          </ac:spMkLst>
        </pc:spChg>
        <pc:spChg chg="mod ord">
          <ac:chgData name="Bushra Abdullahi" userId="053499d7fe06538e" providerId="LiveId" clId="{B5E00C61-9841-FB4E-94F8-1F22294AD547}" dt="2023-03-17T01:35:37.668" v="561" actId="26606"/>
          <ac:spMkLst>
            <pc:docMk/>
            <pc:sldMk cId="3145340593" sldId="306"/>
            <ac:spMk id="5" creationId="{31BF7889-073A-E045-A3F2-45D63BD0FDC0}"/>
          </ac:spMkLst>
        </pc:spChg>
        <pc:spChg chg="add mod">
          <ac:chgData name="Bushra Abdullahi" userId="053499d7fe06538e" providerId="LiveId" clId="{B5E00C61-9841-FB4E-94F8-1F22294AD547}" dt="2023-03-17T01:35:37.668" v="561" actId="26606"/>
          <ac:spMkLst>
            <pc:docMk/>
            <pc:sldMk cId="3145340593" sldId="306"/>
            <ac:spMk id="7" creationId="{ACD7BBB4-8BB4-3949-AA08-82D78A20B2F8}"/>
          </ac:spMkLst>
        </pc:spChg>
        <pc:spChg chg="add">
          <ac:chgData name="Bushra Abdullahi" userId="053499d7fe06538e" providerId="LiveId" clId="{B5E00C61-9841-FB4E-94F8-1F22294AD547}" dt="2023-03-17T01:35:37.668" v="561" actId="26606"/>
          <ac:spMkLst>
            <pc:docMk/>
            <pc:sldMk cId="3145340593" sldId="306"/>
            <ac:spMk id="12" creationId="{66E48AFA-8884-4F68-A44F-D2C1E8609C5A}"/>
          </ac:spMkLst>
        </pc:spChg>
        <pc:spChg chg="add">
          <ac:chgData name="Bushra Abdullahi" userId="053499d7fe06538e" providerId="LiveId" clId="{B5E00C61-9841-FB4E-94F8-1F22294AD547}" dt="2023-03-17T01:35:37.668" v="561" actId="26606"/>
          <ac:spMkLst>
            <pc:docMk/>
            <pc:sldMk cId="3145340593" sldId="306"/>
            <ac:spMk id="14" creationId="{969D19A6-08CB-498C-93EC-3FFB021FC68A}"/>
          </ac:spMkLst>
        </pc:spChg>
        <pc:picChg chg="add mod">
          <ac:chgData name="Bushra Abdullahi" userId="053499d7fe06538e" providerId="LiveId" clId="{B5E00C61-9841-FB4E-94F8-1F22294AD547}" dt="2023-03-17T02:38:11.121" v="1504" actId="1076"/>
          <ac:picMkLst>
            <pc:docMk/>
            <pc:sldMk cId="3145340593" sldId="306"/>
            <ac:picMk id="2" creationId="{1F9DB633-325A-4244-9D51-BF7720888E44}"/>
          </ac:picMkLst>
        </pc:picChg>
        <pc:picChg chg="add del mod">
          <ac:chgData name="Bushra Abdullahi" userId="053499d7fe06538e" providerId="LiveId" clId="{B5E00C61-9841-FB4E-94F8-1F22294AD547}" dt="2023-03-17T02:37:59.406" v="1502" actId="478"/>
          <ac:picMkLst>
            <pc:docMk/>
            <pc:sldMk cId="3145340593" sldId="306"/>
            <ac:picMk id="6" creationId="{C01F5264-10AF-BF43-8654-48AD358EE889}"/>
          </ac:picMkLst>
        </pc:picChg>
      </pc:sldChg>
      <pc:sldChg chg="addSp delSp modSp mod setBg">
        <pc:chgData name="Bushra Abdullahi" userId="053499d7fe06538e" providerId="LiveId" clId="{B5E00C61-9841-FB4E-94F8-1F22294AD547}" dt="2023-03-17T02:37:44.783" v="1501" actId="1076"/>
        <pc:sldMkLst>
          <pc:docMk/>
          <pc:sldMk cId="1106727586" sldId="307"/>
        </pc:sldMkLst>
        <pc:spChg chg="del mod">
          <ac:chgData name="Bushra Abdullahi" userId="053499d7fe06538e" providerId="LiveId" clId="{B5E00C61-9841-FB4E-94F8-1F22294AD547}" dt="2023-03-17T01:34:53.133" v="552" actId="478"/>
          <ac:spMkLst>
            <pc:docMk/>
            <pc:sldMk cId="1106727586" sldId="307"/>
            <ac:spMk id="3" creationId="{373827F3-F386-AA4E-80ED-D86DEF8C158D}"/>
          </ac:spMkLst>
        </pc:spChg>
        <pc:spChg chg="mod">
          <ac:chgData name="Bushra Abdullahi" userId="053499d7fe06538e" providerId="LiveId" clId="{B5E00C61-9841-FB4E-94F8-1F22294AD547}" dt="2023-03-17T01:35:02.186" v="554" actId="26606"/>
          <ac:spMkLst>
            <pc:docMk/>
            <pc:sldMk cId="1106727586" sldId="307"/>
            <ac:spMk id="4" creationId="{021C109C-C017-4D19-928F-AED25AC30125}"/>
          </ac:spMkLst>
        </pc:spChg>
        <pc:spChg chg="mod ord">
          <ac:chgData name="Bushra Abdullahi" userId="053499d7fe06538e" providerId="LiveId" clId="{B5E00C61-9841-FB4E-94F8-1F22294AD547}" dt="2023-03-17T01:35:02.186" v="554" actId="26606"/>
          <ac:spMkLst>
            <pc:docMk/>
            <pc:sldMk cId="1106727586" sldId="307"/>
            <ac:spMk id="5" creationId="{31BF7889-073A-E045-A3F2-45D63BD0FDC0}"/>
          </ac:spMkLst>
        </pc:spChg>
        <pc:spChg chg="add mod">
          <ac:chgData name="Bushra Abdullahi" userId="053499d7fe06538e" providerId="LiveId" clId="{B5E00C61-9841-FB4E-94F8-1F22294AD547}" dt="2023-03-17T01:35:04.756" v="556" actId="962"/>
          <ac:spMkLst>
            <pc:docMk/>
            <pc:sldMk cId="1106727586" sldId="307"/>
            <ac:spMk id="7" creationId="{35C62765-DAEA-5B49-84A0-1D504FFBB3AF}"/>
          </ac:spMkLst>
        </pc:spChg>
        <pc:spChg chg="add">
          <ac:chgData name="Bushra Abdullahi" userId="053499d7fe06538e" providerId="LiveId" clId="{B5E00C61-9841-FB4E-94F8-1F22294AD547}" dt="2023-03-17T01:35:02.186" v="554" actId="26606"/>
          <ac:spMkLst>
            <pc:docMk/>
            <pc:sldMk cId="1106727586" sldId="307"/>
            <ac:spMk id="12" creationId="{66E48AFA-8884-4F68-A44F-D2C1E8609C5A}"/>
          </ac:spMkLst>
        </pc:spChg>
        <pc:spChg chg="add">
          <ac:chgData name="Bushra Abdullahi" userId="053499d7fe06538e" providerId="LiveId" clId="{B5E00C61-9841-FB4E-94F8-1F22294AD547}" dt="2023-03-17T01:35:02.186" v="554" actId="26606"/>
          <ac:spMkLst>
            <pc:docMk/>
            <pc:sldMk cId="1106727586" sldId="307"/>
            <ac:spMk id="14" creationId="{969D19A6-08CB-498C-93EC-3FFB021FC68A}"/>
          </ac:spMkLst>
        </pc:spChg>
        <pc:picChg chg="add mod">
          <ac:chgData name="Bushra Abdullahi" userId="053499d7fe06538e" providerId="LiveId" clId="{B5E00C61-9841-FB4E-94F8-1F22294AD547}" dt="2023-03-17T02:37:44.783" v="1501" actId="1076"/>
          <ac:picMkLst>
            <pc:docMk/>
            <pc:sldMk cId="1106727586" sldId="307"/>
            <ac:picMk id="2" creationId="{0865F53F-C9BE-0C47-9173-2D03D157047B}"/>
          </ac:picMkLst>
        </pc:picChg>
        <pc:picChg chg="add del mod">
          <ac:chgData name="Bushra Abdullahi" userId="053499d7fe06538e" providerId="LiveId" clId="{B5E00C61-9841-FB4E-94F8-1F22294AD547}" dt="2023-03-17T02:37:24.657" v="1498" actId="478"/>
          <ac:picMkLst>
            <pc:docMk/>
            <pc:sldMk cId="1106727586" sldId="307"/>
            <ac:picMk id="6" creationId="{884D58B9-92CE-CE43-9F41-83501D8B1936}"/>
          </ac:picMkLst>
        </pc:picChg>
      </pc:sldChg>
      <pc:sldChg chg="addSp delSp modSp mod setBg">
        <pc:chgData name="Bushra Abdullahi" userId="053499d7fe06538e" providerId="LiveId" clId="{B5E00C61-9841-FB4E-94F8-1F22294AD547}" dt="2023-03-17T01:36:08.855" v="565" actId="26606"/>
        <pc:sldMkLst>
          <pc:docMk/>
          <pc:sldMk cId="706594483" sldId="308"/>
        </pc:sldMkLst>
        <pc:spChg chg="del mod">
          <ac:chgData name="Bushra Abdullahi" userId="053499d7fe06538e" providerId="LiveId" clId="{B5E00C61-9841-FB4E-94F8-1F22294AD547}" dt="2023-03-17T01:35:59.495" v="563" actId="478"/>
          <ac:spMkLst>
            <pc:docMk/>
            <pc:sldMk cId="706594483" sldId="308"/>
            <ac:spMk id="3" creationId="{373827F3-F386-AA4E-80ED-D86DEF8C158D}"/>
          </ac:spMkLst>
        </pc:spChg>
        <pc:spChg chg="mod">
          <ac:chgData name="Bushra Abdullahi" userId="053499d7fe06538e" providerId="LiveId" clId="{B5E00C61-9841-FB4E-94F8-1F22294AD547}" dt="2023-03-17T01:36:08.855" v="565" actId="26606"/>
          <ac:spMkLst>
            <pc:docMk/>
            <pc:sldMk cId="706594483" sldId="308"/>
            <ac:spMk id="4" creationId="{6D35FD2D-1BD2-45D7-B015-1A96C241520B}"/>
          </ac:spMkLst>
        </pc:spChg>
        <pc:spChg chg="mod ord">
          <ac:chgData name="Bushra Abdullahi" userId="053499d7fe06538e" providerId="LiveId" clId="{B5E00C61-9841-FB4E-94F8-1F22294AD547}" dt="2023-03-17T01:36:08.855" v="565" actId="26606"/>
          <ac:spMkLst>
            <pc:docMk/>
            <pc:sldMk cId="706594483" sldId="308"/>
            <ac:spMk id="5" creationId="{31BF7889-073A-E045-A3F2-45D63BD0FDC0}"/>
          </ac:spMkLst>
        </pc:spChg>
        <pc:spChg chg="add mod">
          <ac:chgData name="Bushra Abdullahi" userId="053499d7fe06538e" providerId="LiveId" clId="{B5E00C61-9841-FB4E-94F8-1F22294AD547}" dt="2023-03-17T01:36:08.855" v="565" actId="26606"/>
          <ac:spMkLst>
            <pc:docMk/>
            <pc:sldMk cId="706594483" sldId="308"/>
            <ac:spMk id="7" creationId="{15FE64FC-649E-B44D-A30A-3EACCAAE017E}"/>
          </ac:spMkLst>
        </pc:spChg>
        <pc:spChg chg="add">
          <ac:chgData name="Bushra Abdullahi" userId="053499d7fe06538e" providerId="LiveId" clId="{B5E00C61-9841-FB4E-94F8-1F22294AD547}" dt="2023-03-17T01:36:08.855" v="565" actId="26606"/>
          <ac:spMkLst>
            <pc:docMk/>
            <pc:sldMk cId="706594483" sldId="308"/>
            <ac:spMk id="12" creationId="{A8908DB7-C3A6-4FCB-9820-CEE02B398C4A}"/>
          </ac:spMkLst>
        </pc:spChg>
        <pc:spChg chg="add">
          <ac:chgData name="Bushra Abdullahi" userId="053499d7fe06538e" providerId="LiveId" clId="{B5E00C61-9841-FB4E-94F8-1F22294AD547}" dt="2023-03-17T01:36:08.855" v="565" actId="26606"/>
          <ac:spMkLst>
            <pc:docMk/>
            <pc:sldMk cId="706594483" sldId="308"/>
            <ac:spMk id="14" creationId="{535742DD-1B16-4E9D-B715-0D74B4574A68}"/>
          </ac:spMkLst>
        </pc:spChg>
        <pc:picChg chg="add mod">
          <ac:chgData name="Bushra Abdullahi" userId="053499d7fe06538e" providerId="LiveId" clId="{B5E00C61-9841-FB4E-94F8-1F22294AD547}" dt="2023-03-17T01:36:08.855" v="565" actId="26606"/>
          <ac:picMkLst>
            <pc:docMk/>
            <pc:sldMk cId="706594483" sldId="308"/>
            <ac:picMk id="6" creationId="{EE1F659C-96F7-F64B-9B19-F95398902044}"/>
          </ac:picMkLst>
        </pc:picChg>
      </pc:sldChg>
      <pc:sldChg chg="addSp delSp modSp del mod setBg">
        <pc:chgData name="Bushra Abdullahi" userId="053499d7fe06538e" providerId="LiveId" clId="{B5E00C61-9841-FB4E-94F8-1F22294AD547}" dt="2023-03-17T01:43:46.439" v="650" actId="2696"/>
        <pc:sldMkLst>
          <pc:docMk/>
          <pc:sldMk cId="1794738657" sldId="309"/>
        </pc:sldMkLst>
        <pc:spChg chg="mod">
          <ac:chgData name="Bushra Abdullahi" userId="053499d7fe06538e" providerId="LiveId" clId="{B5E00C61-9841-FB4E-94F8-1F22294AD547}" dt="2023-03-17T01:39:35.760" v="583" actId="26606"/>
          <ac:spMkLst>
            <pc:docMk/>
            <pc:sldMk cId="1794738657" sldId="309"/>
            <ac:spMk id="3" creationId="{557C8CBA-1A0E-4CDF-A451-7AAA44D39839}"/>
          </ac:spMkLst>
        </pc:spChg>
        <pc:spChg chg="mod ord">
          <ac:chgData name="Bushra Abdullahi" userId="053499d7fe06538e" providerId="LiveId" clId="{B5E00C61-9841-FB4E-94F8-1F22294AD547}" dt="2023-03-17T01:39:35.760" v="583" actId="26606"/>
          <ac:spMkLst>
            <pc:docMk/>
            <pc:sldMk cId="1794738657" sldId="309"/>
            <ac:spMk id="4" creationId="{D528596A-0847-664A-9D47-5096383E5E09}"/>
          </ac:spMkLst>
        </pc:spChg>
        <pc:spChg chg="del mod">
          <ac:chgData name="Bushra Abdullahi" userId="053499d7fe06538e" providerId="LiveId" clId="{B5E00C61-9841-FB4E-94F8-1F22294AD547}" dt="2023-03-17T01:38:55.801" v="571" actId="478"/>
          <ac:spMkLst>
            <pc:docMk/>
            <pc:sldMk cId="1794738657" sldId="309"/>
            <ac:spMk id="5" creationId="{1B07C49E-AFFC-EC46-8930-E4D428F5F943}"/>
          </ac:spMkLst>
        </pc:spChg>
        <pc:spChg chg="add mod">
          <ac:chgData name="Bushra Abdullahi" userId="053499d7fe06538e" providerId="LiveId" clId="{B5E00C61-9841-FB4E-94F8-1F22294AD547}" dt="2023-03-17T01:40:40.237" v="599" actId="12"/>
          <ac:spMkLst>
            <pc:docMk/>
            <pc:sldMk cId="1794738657" sldId="309"/>
            <ac:spMk id="6" creationId="{4825A401-07D6-4A47-91E2-AE832D8B7CDC}"/>
          </ac:spMkLst>
        </pc:spChg>
        <pc:spChg chg="add del">
          <ac:chgData name="Bushra Abdullahi" userId="053499d7fe06538e" providerId="LiveId" clId="{B5E00C61-9841-FB4E-94F8-1F22294AD547}" dt="2023-03-17T01:39:35.760" v="583" actId="26606"/>
          <ac:spMkLst>
            <pc:docMk/>
            <pc:sldMk cId="1794738657" sldId="309"/>
            <ac:spMk id="11" creationId="{0288C6B4-AFC3-407F-A595-EFFD38D4CCAF}"/>
          </ac:spMkLst>
        </pc:spChg>
        <pc:spChg chg="add del">
          <ac:chgData name="Bushra Abdullahi" userId="053499d7fe06538e" providerId="LiveId" clId="{B5E00C61-9841-FB4E-94F8-1F22294AD547}" dt="2023-03-17T01:39:35.760" v="583" actId="26606"/>
          <ac:spMkLst>
            <pc:docMk/>
            <pc:sldMk cId="1794738657" sldId="309"/>
            <ac:spMk id="13" creationId="{CF236821-17FE-429B-8D2C-08E13A64EA40}"/>
          </ac:spMkLst>
        </pc:spChg>
        <pc:spChg chg="add del">
          <ac:chgData name="Bushra Abdullahi" userId="053499d7fe06538e" providerId="LiveId" clId="{B5E00C61-9841-FB4E-94F8-1F22294AD547}" dt="2023-03-17T01:39:35.760" v="583" actId="26606"/>
          <ac:spMkLst>
            <pc:docMk/>
            <pc:sldMk cId="1794738657" sldId="309"/>
            <ac:spMk id="15" creationId="{C0BDBCD2-E081-43AB-9119-C55465E59757}"/>
          </ac:spMkLst>
        </pc:spChg>
        <pc:spChg chg="add del">
          <ac:chgData name="Bushra Abdullahi" userId="053499d7fe06538e" providerId="LiveId" clId="{B5E00C61-9841-FB4E-94F8-1F22294AD547}" dt="2023-03-17T01:39:35.760" v="583" actId="26606"/>
          <ac:spMkLst>
            <pc:docMk/>
            <pc:sldMk cId="1794738657" sldId="309"/>
            <ac:spMk id="17" creationId="{98E79BE4-34FE-485A-98A5-92CE8F7C4743}"/>
          </ac:spMkLst>
        </pc:spChg>
        <pc:spChg chg="add del">
          <ac:chgData name="Bushra Abdullahi" userId="053499d7fe06538e" providerId="LiveId" clId="{B5E00C61-9841-FB4E-94F8-1F22294AD547}" dt="2023-03-17T01:39:35.760" v="583" actId="26606"/>
          <ac:spMkLst>
            <pc:docMk/>
            <pc:sldMk cId="1794738657" sldId="309"/>
            <ac:spMk id="19" creationId="{7A5F0580-5EE9-419F-96EE-B6529EF6E7D0}"/>
          </ac:spMkLst>
        </pc:spChg>
        <pc:picChg chg="add mod ord">
          <ac:chgData name="Bushra Abdullahi" userId="053499d7fe06538e" providerId="LiveId" clId="{B5E00C61-9841-FB4E-94F8-1F22294AD547}" dt="2023-03-17T01:40:27.294" v="598" actId="1076"/>
          <ac:picMkLst>
            <pc:docMk/>
            <pc:sldMk cId="1794738657" sldId="309"/>
            <ac:picMk id="2" creationId="{9EDE2FA7-9ED5-C847-8DF3-599BCA5764C4}"/>
          </ac:picMkLst>
        </pc:picChg>
      </pc:sldChg>
      <pc:sldChg chg="addSp modSp mod setBg">
        <pc:chgData name="Bushra Abdullahi" userId="053499d7fe06538e" providerId="LiveId" clId="{B5E00C61-9841-FB4E-94F8-1F22294AD547}" dt="2023-03-17T01:44:55.229" v="657" actId="962"/>
        <pc:sldMkLst>
          <pc:docMk/>
          <pc:sldMk cId="4010014743" sldId="310"/>
        </pc:sldMkLst>
        <pc:spChg chg="mod">
          <ac:chgData name="Bushra Abdullahi" userId="053499d7fe06538e" providerId="LiveId" clId="{B5E00C61-9841-FB4E-94F8-1F22294AD547}" dt="2023-03-17T01:44:52.413" v="655" actId="26606"/>
          <ac:spMkLst>
            <pc:docMk/>
            <pc:sldMk cId="4010014743" sldId="310"/>
            <ac:spMk id="3" creationId="{FD161C47-0660-416F-B4C2-25E4D35D69FD}"/>
          </ac:spMkLst>
        </pc:spChg>
        <pc:spChg chg="mod ord">
          <ac:chgData name="Bushra Abdullahi" userId="053499d7fe06538e" providerId="LiveId" clId="{B5E00C61-9841-FB4E-94F8-1F22294AD547}" dt="2023-03-17T01:44:52.413" v="655" actId="26606"/>
          <ac:spMkLst>
            <pc:docMk/>
            <pc:sldMk cId="4010014743" sldId="310"/>
            <ac:spMk id="4" creationId="{D528596A-0847-664A-9D47-5096383E5E09}"/>
          </ac:spMkLst>
        </pc:spChg>
        <pc:spChg chg="mod ord">
          <ac:chgData name="Bushra Abdullahi" userId="053499d7fe06538e" providerId="LiveId" clId="{B5E00C61-9841-FB4E-94F8-1F22294AD547}" dt="2023-03-17T01:44:55.229" v="657" actId="962"/>
          <ac:spMkLst>
            <pc:docMk/>
            <pc:sldMk cId="4010014743" sldId="310"/>
            <ac:spMk id="5" creationId="{1B07C49E-AFFC-EC46-8930-E4D428F5F943}"/>
          </ac:spMkLst>
        </pc:spChg>
        <pc:spChg chg="add">
          <ac:chgData name="Bushra Abdullahi" userId="053499d7fe06538e" providerId="LiveId" clId="{B5E00C61-9841-FB4E-94F8-1F22294AD547}" dt="2023-03-17T01:44:52.413" v="655" actId="26606"/>
          <ac:spMkLst>
            <pc:docMk/>
            <pc:sldMk cId="4010014743" sldId="310"/>
            <ac:spMk id="10" creationId="{A8908DB7-C3A6-4FCB-9820-CEE02B398C4A}"/>
          </ac:spMkLst>
        </pc:spChg>
        <pc:spChg chg="add">
          <ac:chgData name="Bushra Abdullahi" userId="053499d7fe06538e" providerId="LiveId" clId="{B5E00C61-9841-FB4E-94F8-1F22294AD547}" dt="2023-03-17T01:44:52.413" v="655" actId="26606"/>
          <ac:spMkLst>
            <pc:docMk/>
            <pc:sldMk cId="4010014743" sldId="310"/>
            <ac:spMk id="12" creationId="{535742DD-1B16-4E9D-B715-0D74B4574A68}"/>
          </ac:spMkLst>
        </pc:spChg>
        <pc:picChg chg="add mod">
          <ac:chgData name="Bushra Abdullahi" userId="053499d7fe06538e" providerId="LiveId" clId="{B5E00C61-9841-FB4E-94F8-1F22294AD547}" dt="2023-03-17T01:44:55.228" v="656" actId="27614"/>
          <ac:picMkLst>
            <pc:docMk/>
            <pc:sldMk cId="4010014743" sldId="310"/>
            <ac:picMk id="2" creationId="{7FE497D9-C7D7-AE46-A73B-487AFE988C06}"/>
          </ac:picMkLst>
        </pc:picChg>
      </pc:sldChg>
      <pc:sldChg chg="addSp modSp mod setBg">
        <pc:chgData name="Bushra Abdullahi" userId="053499d7fe06538e" providerId="LiveId" clId="{B5E00C61-9841-FB4E-94F8-1F22294AD547}" dt="2023-03-17T01:46:10.191" v="664" actId="962"/>
        <pc:sldMkLst>
          <pc:docMk/>
          <pc:sldMk cId="2735560525" sldId="311"/>
        </pc:sldMkLst>
        <pc:spChg chg="mod">
          <ac:chgData name="Bushra Abdullahi" userId="053499d7fe06538e" providerId="LiveId" clId="{B5E00C61-9841-FB4E-94F8-1F22294AD547}" dt="2023-03-17T01:46:07.271" v="662" actId="26606"/>
          <ac:spMkLst>
            <pc:docMk/>
            <pc:sldMk cId="2735560525" sldId="311"/>
            <ac:spMk id="3" creationId="{AFD52E17-48CB-4D60-BD56-71D197A29B38}"/>
          </ac:spMkLst>
        </pc:spChg>
        <pc:spChg chg="mod ord">
          <ac:chgData name="Bushra Abdullahi" userId="053499d7fe06538e" providerId="LiveId" clId="{B5E00C61-9841-FB4E-94F8-1F22294AD547}" dt="2023-03-17T01:46:07.271" v="662" actId="26606"/>
          <ac:spMkLst>
            <pc:docMk/>
            <pc:sldMk cId="2735560525" sldId="311"/>
            <ac:spMk id="4" creationId="{D528596A-0847-664A-9D47-5096383E5E09}"/>
          </ac:spMkLst>
        </pc:spChg>
        <pc:spChg chg="mod ord">
          <ac:chgData name="Bushra Abdullahi" userId="053499d7fe06538e" providerId="LiveId" clId="{B5E00C61-9841-FB4E-94F8-1F22294AD547}" dt="2023-03-17T01:46:10.191" v="664" actId="962"/>
          <ac:spMkLst>
            <pc:docMk/>
            <pc:sldMk cId="2735560525" sldId="311"/>
            <ac:spMk id="5" creationId="{1B07C49E-AFFC-EC46-8930-E4D428F5F943}"/>
          </ac:spMkLst>
        </pc:spChg>
        <pc:spChg chg="add">
          <ac:chgData name="Bushra Abdullahi" userId="053499d7fe06538e" providerId="LiveId" clId="{B5E00C61-9841-FB4E-94F8-1F22294AD547}" dt="2023-03-17T01:46:07.271" v="662" actId="26606"/>
          <ac:spMkLst>
            <pc:docMk/>
            <pc:sldMk cId="2735560525" sldId="311"/>
            <ac:spMk id="10" creationId="{A8908DB7-C3A6-4FCB-9820-CEE02B398C4A}"/>
          </ac:spMkLst>
        </pc:spChg>
        <pc:spChg chg="add">
          <ac:chgData name="Bushra Abdullahi" userId="053499d7fe06538e" providerId="LiveId" clId="{B5E00C61-9841-FB4E-94F8-1F22294AD547}" dt="2023-03-17T01:46:07.271" v="662" actId="26606"/>
          <ac:spMkLst>
            <pc:docMk/>
            <pc:sldMk cId="2735560525" sldId="311"/>
            <ac:spMk id="12" creationId="{535742DD-1B16-4E9D-B715-0D74B4574A68}"/>
          </ac:spMkLst>
        </pc:spChg>
        <pc:picChg chg="add mod">
          <ac:chgData name="Bushra Abdullahi" userId="053499d7fe06538e" providerId="LiveId" clId="{B5E00C61-9841-FB4E-94F8-1F22294AD547}" dt="2023-03-17T01:46:10.190" v="663" actId="27614"/>
          <ac:picMkLst>
            <pc:docMk/>
            <pc:sldMk cId="2735560525" sldId="311"/>
            <ac:picMk id="2" creationId="{1305BE3B-E047-1948-9457-E89AB7A0BEFE}"/>
          </ac:picMkLst>
        </pc:picChg>
      </pc:sldChg>
      <pc:sldChg chg="addSp modSp mod setBg">
        <pc:chgData name="Bushra Abdullahi" userId="053499d7fe06538e" providerId="LiveId" clId="{B5E00C61-9841-FB4E-94F8-1F22294AD547}" dt="2023-03-17T01:47:29.079" v="670" actId="962"/>
        <pc:sldMkLst>
          <pc:docMk/>
          <pc:sldMk cId="1434679925" sldId="312"/>
        </pc:sldMkLst>
        <pc:spChg chg="mod">
          <ac:chgData name="Bushra Abdullahi" userId="053499d7fe06538e" providerId="LiveId" clId="{B5E00C61-9841-FB4E-94F8-1F22294AD547}" dt="2023-03-17T01:47:26.682" v="668" actId="26606"/>
          <ac:spMkLst>
            <pc:docMk/>
            <pc:sldMk cId="1434679925" sldId="312"/>
            <ac:spMk id="3" creationId="{7F12CD3C-55B3-4129-817A-84D0B28F713E}"/>
          </ac:spMkLst>
        </pc:spChg>
        <pc:spChg chg="mod ord">
          <ac:chgData name="Bushra Abdullahi" userId="053499d7fe06538e" providerId="LiveId" clId="{B5E00C61-9841-FB4E-94F8-1F22294AD547}" dt="2023-03-17T01:47:26.682" v="668" actId="26606"/>
          <ac:spMkLst>
            <pc:docMk/>
            <pc:sldMk cId="1434679925" sldId="312"/>
            <ac:spMk id="4" creationId="{D528596A-0847-664A-9D47-5096383E5E09}"/>
          </ac:spMkLst>
        </pc:spChg>
        <pc:spChg chg="mod ord">
          <ac:chgData name="Bushra Abdullahi" userId="053499d7fe06538e" providerId="LiveId" clId="{B5E00C61-9841-FB4E-94F8-1F22294AD547}" dt="2023-03-17T01:47:29.079" v="670" actId="962"/>
          <ac:spMkLst>
            <pc:docMk/>
            <pc:sldMk cId="1434679925" sldId="312"/>
            <ac:spMk id="5" creationId="{1B07C49E-AFFC-EC46-8930-E4D428F5F943}"/>
          </ac:spMkLst>
        </pc:spChg>
        <pc:spChg chg="add">
          <ac:chgData name="Bushra Abdullahi" userId="053499d7fe06538e" providerId="LiveId" clId="{B5E00C61-9841-FB4E-94F8-1F22294AD547}" dt="2023-03-17T01:47:26.682" v="668" actId="26606"/>
          <ac:spMkLst>
            <pc:docMk/>
            <pc:sldMk cId="1434679925" sldId="312"/>
            <ac:spMk id="10" creationId="{A8908DB7-C3A6-4FCB-9820-CEE02B398C4A}"/>
          </ac:spMkLst>
        </pc:spChg>
        <pc:spChg chg="add">
          <ac:chgData name="Bushra Abdullahi" userId="053499d7fe06538e" providerId="LiveId" clId="{B5E00C61-9841-FB4E-94F8-1F22294AD547}" dt="2023-03-17T01:47:26.682" v="668" actId="26606"/>
          <ac:spMkLst>
            <pc:docMk/>
            <pc:sldMk cId="1434679925" sldId="312"/>
            <ac:spMk id="12" creationId="{535742DD-1B16-4E9D-B715-0D74B4574A68}"/>
          </ac:spMkLst>
        </pc:spChg>
        <pc:picChg chg="add mod">
          <ac:chgData name="Bushra Abdullahi" userId="053499d7fe06538e" providerId="LiveId" clId="{B5E00C61-9841-FB4E-94F8-1F22294AD547}" dt="2023-03-17T01:47:29.078" v="669" actId="27614"/>
          <ac:picMkLst>
            <pc:docMk/>
            <pc:sldMk cId="1434679925" sldId="312"/>
            <ac:picMk id="2" creationId="{F799E624-D89F-BD47-A1F2-0E1A9A455A53}"/>
          </ac:picMkLst>
        </pc:picChg>
      </pc:sldChg>
      <pc:sldChg chg="addSp delSp modSp del mod setBg">
        <pc:chgData name="Bushra Abdullahi" userId="053499d7fe06538e" providerId="LiveId" clId="{B5E00C61-9841-FB4E-94F8-1F22294AD547}" dt="2023-03-17T01:53:45.223" v="710" actId="2696"/>
        <pc:sldMkLst>
          <pc:docMk/>
          <pc:sldMk cId="1756972646" sldId="313"/>
        </pc:sldMkLst>
        <pc:spChg chg="del mod">
          <ac:chgData name="Bushra Abdullahi" userId="053499d7fe06538e" providerId="LiveId" clId="{B5E00C61-9841-FB4E-94F8-1F22294AD547}" dt="2023-03-17T01:52:29.580" v="699" actId="21"/>
          <ac:spMkLst>
            <pc:docMk/>
            <pc:sldMk cId="1756972646" sldId="313"/>
            <ac:spMk id="3" creationId="{79B32320-42D4-49FA-8047-C080B444B3AE}"/>
          </ac:spMkLst>
        </pc:spChg>
        <pc:spChg chg="mod ord">
          <ac:chgData name="Bushra Abdullahi" userId="053499d7fe06538e" providerId="LiveId" clId="{B5E00C61-9841-FB4E-94F8-1F22294AD547}" dt="2023-03-17T01:49:03.919" v="681" actId="26606"/>
          <ac:spMkLst>
            <pc:docMk/>
            <pc:sldMk cId="1756972646" sldId="313"/>
            <ac:spMk id="4" creationId="{D528596A-0847-664A-9D47-5096383E5E09}"/>
          </ac:spMkLst>
        </pc:spChg>
        <pc:spChg chg="del mod ord">
          <ac:chgData name="Bushra Abdullahi" userId="053499d7fe06538e" providerId="LiveId" clId="{B5E00C61-9841-FB4E-94F8-1F22294AD547}" dt="2023-03-17T01:52:10.198" v="695" actId="21"/>
          <ac:spMkLst>
            <pc:docMk/>
            <pc:sldMk cId="1756972646" sldId="313"/>
            <ac:spMk id="5" creationId="{1B07C49E-AFFC-EC46-8930-E4D428F5F943}"/>
          </ac:spMkLst>
        </pc:spChg>
        <pc:spChg chg="add mod">
          <ac:chgData name="Bushra Abdullahi" userId="053499d7fe06538e" providerId="LiveId" clId="{B5E00C61-9841-FB4E-94F8-1F22294AD547}" dt="2023-03-17T01:52:16.972" v="696"/>
          <ac:spMkLst>
            <pc:docMk/>
            <pc:sldMk cId="1756972646" sldId="313"/>
            <ac:spMk id="8" creationId="{07E2CCA4-E302-B349-AC8D-5C68A31DE107}"/>
          </ac:spMkLst>
        </pc:spChg>
        <pc:spChg chg="add">
          <ac:chgData name="Bushra Abdullahi" userId="053499d7fe06538e" providerId="LiveId" clId="{B5E00C61-9841-FB4E-94F8-1F22294AD547}" dt="2023-03-17T01:49:03.919" v="681" actId="26606"/>
          <ac:spMkLst>
            <pc:docMk/>
            <pc:sldMk cId="1756972646" sldId="313"/>
            <ac:spMk id="10" creationId="{A8908DB7-C3A6-4FCB-9820-CEE02B398C4A}"/>
          </ac:spMkLst>
        </pc:spChg>
        <pc:spChg chg="add mod">
          <ac:chgData name="Bushra Abdullahi" userId="053499d7fe06538e" providerId="LiveId" clId="{B5E00C61-9841-FB4E-94F8-1F22294AD547}" dt="2023-03-17T01:52:33.756" v="700"/>
          <ac:spMkLst>
            <pc:docMk/>
            <pc:sldMk cId="1756972646" sldId="313"/>
            <ac:spMk id="11" creationId="{37301DE7-1D5A-124D-BC36-EABBF5698387}"/>
          </ac:spMkLst>
        </pc:spChg>
        <pc:spChg chg="add">
          <ac:chgData name="Bushra Abdullahi" userId="053499d7fe06538e" providerId="LiveId" clId="{B5E00C61-9841-FB4E-94F8-1F22294AD547}" dt="2023-03-17T01:49:03.919" v="681" actId="26606"/>
          <ac:spMkLst>
            <pc:docMk/>
            <pc:sldMk cId="1756972646" sldId="313"/>
            <ac:spMk id="12" creationId="{535742DD-1B16-4E9D-B715-0D74B4574A68}"/>
          </ac:spMkLst>
        </pc:spChg>
        <pc:picChg chg="add del mod">
          <ac:chgData name="Bushra Abdullahi" userId="053499d7fe06538e" providerId="LiveId" clId="{B5E00C61-9841-FB4E-94F8-1F22294AD547}" dt="2023-03-17T01:52:20.053" v="697" actId="21"/>
          <ac:picMkLst>
            <pc:docMk/>
            <pc:sldMk cId="1756972646" sldId="313"/>
            <ac:picMk id="2" creationId="{5241F53A-6355-1B45-BD13-9A152A60E902}"/>
          </ac:picMkLst>
        </pc:picChg>
        <pc:picChg chg="add del mod">
          <ac:chgData name="Bushra Abdullahi" userId="053499d7fe06538e" providerId="LiveId" clId="{B5E00C61-9841-FB4E-94F8-1F22294AD547}" dt="2023-03-17T01:53:01.221" v="703" actId="21"/>
          <ac:picMkLst>
            <pc:docMk/>
            <pc:sldMk cId="1756972646" sldId="313"/>
            <ac:picMk id="9" creationId="{6D5773C0-272C-9448-83A9-2093B895D0FD}"/>
          </ac:picMkLst>
        </pc:picChg>
      </pc:sldChg>
      <pc:sldChg chg="addSp modSp mod setBg">
        <pc:chgData name="Bushra Abdullahi" userId="053499d7fe06538e" providerId="LiveId" clId="{B5E00C61-9841-FB4E-94F8-1F22294AD547}" dt="2023-03-17T01:48:25.411" v="679" actId="962"/>
        <pc:sldMkLst>
          <pc:docMk/>
          <pc:sldMk cId="639399535" sldId="314"/>
        </pc:sldMkLst>
        <pc:spChg chg="mod ord">
          <ac:chgData name="Bushra Abdullahi" userId="053499d7fe06538e" providerId="LiveId" clId="{B5E00C61-9841-FB4E-94F8-1F22294AD547}" dt="2023-03-17T01:48:23.167" v="677" actId="26606"/>
          <ac:spMkLst>
            <pc:docMk/>
            <pc:sldMk cId="639399535" sldId="314"/>
            <ac:spMk id="4" creationId="{D528596A-0847-664A-9D47-5096383E5E09}"/>
          </ac:spMkLst>
        </pc:spChg>
        <pc:spChg chg="mod ord">
          <ac:chgData name="Bushra Abdullahi" userId="053499d7fe06538e" providerId="LiveId" clId="{B5E00C61-9841-FB4E-94F8-1F22294AD547}" dt="2023-03-17T01:48:25.411" v="679" actId="962"/>
          <ac:spMkLst>
            <pc:docMk/>
            <pc:sldMk cId="639399535" sldId="314"/>
            <ac:spMk id="5" creationId="{1B07C49E-AFFC-EC46-8930-E4D428F5F943}"/>
          </ac:spMkLst>
        </pc:spChg>
        <pc:spChg chg="mod">
          <ac:chgData name="Bushra Abdullahi" userId="053499d7fe06538e" providerId="LiveId" clId="{B5E00C61-9841-FB4E-94F8-1F22294AD547}" dt="2023-03-17T01:48:23.167" v="677" actId="26606"/>
          <ac:spMkLst>
            <pc:docMk/>
            <pc:sldMk cId="639399535" sldId="314"/>
            <ac:spMk id="8" creationId="{952C2E9C-C6BE-40BD-A406-CFB441363CBA}"/>
          </ac:spMkLst>
        </pc:spChg>
        <pc:spChg chg="add">
          <ac:chgData name="Bushra Abdullahi" userId="053499d7fe06538e" providerId="LiveId" clId="{B5E00C61-9841-FB4E-94F8-1F22294AD547}" dt="2023-03-17T01:48:23.167" v="677" actId="26606"/>
          <ac:spMkLst>
            <pc:docMk/>
            <pc:sldMk cId="639399535" sldId="314"/>
            <ac:spMk id="13" creationId="{A8908DB7-C3A6-4FCB-9820-CEE02B398C4A}"/>
          </ac:spMkLst>
        </pc:spChg>
        <pc:spChg chg="add">
          <ac:chgData name="Bushra Abdullahi" userId="053499d7fe06538e" providerId="LiveId" clId="{B5E00C61-9841-FB4E-94F8-1F22294AD547}" dt="2023-03-17T01:48:23.167" v="677" actId="26606"/>
          <ac:spMkLst>
            <pc:docMk/>
            <pc:sldMk cId="639399535" sldId="314"/>
            <ac:spMk id="15" creationId="{535742DD-1B16-4E9D-B715-0D74B4574A68}"/>
          </ac:spMkLst>
        </pc:spChg>
        <pc:picChg chg="add mod">
          <ac:chgData name="Bushra Abdullahi" userId="053499d7fe06538e" providerId="LiveId" clId="{B5E00C61-9841-FB4E-94F8-1F22294AD547}" dt="2023-03-17T01:48:25.410" v="678" actId="27614"/>
          <ac:picMkLst>
            <pc:docMk/>
            <pc:sldMk cId="639399535" sldId="314"/>
            <ac:picMk id="2" creationId="{7121BAC5-6E39-DA4D-A31D-82EDEEA1C798}"/>
          </ac:picMkLst>
        </pc:picChg>
      </pc:sldChg>
      <pc:sldChg chg="addSp delSp modSp mod setBg">
        <pc:chgData name="Bushra Abdullahi" userId="053499d7fe06538e" providerId="LiveId" clId="{B5E00C61-9841-FB4E-94F8-1F22294AD547}" dt="2023-03-17T01:51:59.358" v="694"/>
        <pc:sldMkLst>
          <pc:docMk/>
          <pc:sldMk cId="3566646398" sldId="315"/>
        </pc:sldMkLst>
        <pc:spChg chg="mod">
          <ac:chgData name="Bushra Abdullahi" userId="053499d7fe06538e" providerId="LiveId" clId="{B5E00C61-9841-FB4E-94F8-1F22294AD547}" dt="2023-03-17T01:50:13.350" v="688" actId="26606"/>
          <ac:spMkLst>
            <pc:docMk/>
            <pc:sldMk cId="3566646398" sldId="315"/>
            <ac:spMk id="3" creationId="{2A7EB98F-A25F-4357-9775-478FC17F7F83}"/>
          </ac:spMkLst>
        </pc:spChg>
        <pc:spChg chg="mod ord">
          <ac:chgData name="Bushra Abdullahi" userId="053499d7fe06538e" providerId="LiveId" clId="{B5E00C61-9841-FB4E-94F8-1F22294AD547}" dt="2023-03-17T01:50:13.350" v="688" actId="26606"/>
          <ac:spMkLst>
            <pc:docMk/>
            <pc:sldMk cId="3566646398" sldId="315"/>
            <ac:spMk id="4" creationId="{D528596A-0847-664A-9D47-5096383E5E09}"/>
          </ac:spMkLst>
        </pc:spChg>
        <pc:spChg chg="mod ord">
          <ac:chgData name="Bushra Abdullahi" userId="053499d7fe06538e" providerId="LiveId" clId="{B5E00C61-9841-FB4E-94F8-1F22294AD547}" dt="2023-03-17T01:51:59.358" v="694"/>
          <ac:spMkLst>
            <pc:docMk/>
            <pc:sldMk cId="3566646398" sldId="315"/>
            <ac:spMk id="5" creationId="{1B07C49E-AFFC-EC46-8930-E4D428F5F943}"/>
          </ac:spMkLst>
        </pc:spChg>
        <pc:spChg chg="add del">
          <ac:chgData name="Bushra Abdullahi" userId="053499d7fe06538e" providerId="LiveId" clId="{B5E00C61-9841-FB4E-94F8-1F22294AD547}" dt="2023-03-17T01:50:13.350" v="688" actId="26606"/>
          <ac:spMkLst>
            <pc:docMk/>
            <pc:sldMk cId="3566646398" sldId="315"/>
            <ac:spMk id="10" creationId="{201CC55D-ED54-4C5C-95E6-10947BD1103B}"/>
          </ac:spMkLst>
        </pc:spChg>
        <pc:spChg chg="add del">
          <ac:chgData name="Bushra Abdullahi" userId="053499d7fe06538e" providerId="LiveId" clId="{B5E00C61-9841-FB4E-94F8-1F22294AD547}" dt="2023-03-17T01:50:13.350" v="688" actId="26606"/>
          <ac:spMkLst>
            <pc:docMk/>
            <pc:sldMk cId="3566646398" sldId="315"/>
            <ac:spMk id="16" creationId="{3873B707-463F-40B0-8227-E8CC6C67EB25}"/>
          </ac:spMkLst>
        </pc:spChg>
        <pc:spChg chg="add del">
          <ac:chgData name="Bushra Abdullahi" userId="053499d7fe06538e" providerId="LiveId" clId="{B5E00C61-9841-FB4E-94F8-1F22294AD547}" dt="2023-03-17T01:50:13.350" v="688" actId="26606"/>
          <ac:spMkLst>
            <pc:docMk/>
            <pc:sldMk cId="3566646398" sldId="315"/>
            <ac:spMk id="18" creationId="{C13237C8-E62C-4F0D-A318-BD6FB6C2D138}"/>
          </ac:spMkLst>
        </pc:spChg>
        <pc:spChg chg="add del">
          <ac:chgData name="Bushra Abdullahi" userId="053499d7fe06538e" providerId="LiveId" clId="{B5E00C61-9841-FB4E-94F8-1F22294AD547}" dt="2023-03-17T01:50:13.350" v="688" actId="26606"/>
          <ac:spMkLst>
            <pc:docMk/>
            <pc:sldMk cId="3566646398" sldId="315"/>
            <ac:spMk id="20" creationId="{19C9EAEA-39D0-4B0E-A0EB-51E7B26740B1}"/>
          </ac:spMkLst>
        </pc:spChg>
        <pc:grpChg chg="add del">
          <ac:chgData name="Bushra Abdullahi" userId="053499d7fe06538e" providerId="LiveId" clId="{B5E00C61-9841-FB4E-94F8-1F22294AD547}" dt="2023-03-17T01:50:13.350" v="688" actId="26606"/>
          <ac:grpSpMkLst>
            <pc:docMk/>
            <pc:sldMk cId="3566646398" sldId="315"/>
            <ac:grpSpMk id="12" creationId="{1DE889C7-FAD6-4397-98E2-05D503484459}"/>
          </ac:grpSpMkLst>
        </pc:grpChg>
        <pc:picChg chg="add mod">
          <ac:chgData name="Bushra Abdullahi" userId="053499d7fe06538e" providerId="LiveId" clId="{B5E00C61-9841-FB4E-94F8-1F22294AD547}" dt="2023-03-17T01:50:13.350" v="688" actId="26606"/>
          <ac:picMkLst>
            <pc:docMk/>
            <pc:sldMk cId="3566646398" sldId="315"/>
            <ac:picMk id="2" creationId="{8509D9FF-DF7E-F340-8A90-C8E7F1400455}"/>
          </ac:picMkLst>
        </pc:picChg>
      </pc:sldChg>
      <pc:sldChg chg="addSp modSp mod setBg">
        <pc:chgData name="Bushra Abdullahi" userId="053499d7fe06538e" providerId="LiveId" clId="{B5E00C61-9841-FB4E-94F8-1F22294AD547}" dt="2023-03-17T01:55:26.144" v="715" actId="962"/>
        <pc:sldMkLst>
          <pc:docMk/>
          <pc:sldMk cId="1398439132" sldId="316"/>
        </pc:sldMkLst>
        <pc:spChg chg="mod">
          <ac:chgData name="Bushra Abdullahi" userId="053499d7fe06538e" providerId="LiveId" clId="{B5E00C61-9841-FB4E-94F8-1F22294AD547}" dt="2023-03-17T01:55:23.543" v="713" actId="26606"/>
          <ac:spMkLst>
            <pc:docMk/>
            <pc:sldMk cId="1398439132" sldId="316"/>
            <ac:spMk id="3" creationId="{964DA114-677C-40D8-8FFA-43531834CFBF}"/>
          </ac:spMkLst>
        </pc:spChg>
        <pc:spChg chg="mod ord">
          <ac:chgData name="Bushra Abdullahi" userId="053499d7fe06538e" providerId="LiveId" clId="{B5E00C61-9841-FB4E-94F8-1F22294AD547}" dt="2023-03-17T01:55:23.543" v="713" actId="26606"/>
          <ac:spMkLst>
            <pc:docMk/>
            <pc:sldMk cId="1398439132" sldId="316"/>
            <ac:spMk id="4" creationId="{D528596A-0847-664A-9D47-5096383E5E09}"/>
          </ac:spMkLst>
        </pc:spChg>
        <pc:spChg chg="mod ord">
          <ac:chgData name="Bushra Abdullahi" userId="053499d7fe06538e" providerId="LiveId" clId="{B5E00C61-9841-FB4E-94F8-1F22294AD547}" dt="2023-03-17T01:55:23.543" v="713" actId="26606"/>
          <ac:spMkLst>
            <pc:docMk/>
            <pc:sldMk cId="1398439132" sldId="316"/>
            <ac:spMk id="5" creationId="{1B07C49E-AFFC-EC46-8930-E4D428F5F943}"/>
          </ac:spMkLst>
        </pc:spChg>
        <pc:spChg chg="add">
          <ac:chgData name="Bushra Abdullahi" userId="053499d7fe06538e" providerId="LiveId" clId="{B5E00C61-9841-FB4E-94F8-1F22294AD547}" dt="2023-03-17T01:55:23.543" v="713" actId="26606"/>
          <ac:spMkLst>
            <pc:docMk/>
            <pc:sldMk cId="1398439132" sldId="316"/>
            <ac:spMk id="10" creationId="{2B97F24A-32CE-4C1C-A50D-3016B394DCFB}"/>
          </ac:spMkLst>
        </pc:spChg>
        <pc:spChg chg="add">
          <ac:chgData name="Bushra Abdullahi" userId="053499d7fe06538e" providerId="LiveId" clId="{B5E00C61-9841-FB4E-94F8-1F22294AD547}" dt="2023-03-17T01:55:23.543" v="713" actId="26606"/>
          <ac:spMkLst>
            <pc:docMk/>
            <pc:sldMk cId="1398439132" sldId="316"/>
            <ac:spMk id="12" creationId="{CD8B4F24-440B-49E9-B85D-733523DC064B}"/>
          </ac:spMkLst>
        </pc:spChg>
        <pc:picChg chg="add mod">
          <ac:chgData name="Bushra Abdullahi" userId="053499d7fe06538e" providerId="LiveId" clId="{B5E00C61-9841-FB4E-94F8-1F22294AD547}" dt="2023-03-17T01:55:26.144" v="715" actId="962"/>
          <ac:picMkLst>
            <pc:docMk/>
            <pc:sldMk cId="1398439132" sldId="316"/>
            <ac:picMk id="2" creationId="{C5F9D67D-8843-A34A-AED6-257468DAABD1}"/>
          </ac:picMkLst>
        </pc:picChg>
      </pc:sldChg>
      <pc:sldChg chg="addSp modSp mod setBg">
        <pc:chgData name="Bushra Abdullahi" userId="053499d7fe06538e" providerId="LiveId" clId="{B5E00C61-9841-FB4E-94F8-1F22294AD547}" dt="2023-03-17T01:56:27.809" v="720" actId="962"/>
        <pc:sldMkLst>
          <pc:docMk/>
          <pc:sldMk cId="3975168428" sldId="317"/>
        </pc:sldMkLst>
        <pc:spChg chg="mod">
          <ac:chgData name="Bushra Abdullahi" userId="053499d7fe06538e" providerId="LiveId" clId="{B5E00C61-9841-FB4E-94F8-1F22294AD547}" dt="2023-03-17T01:56:23.441" v="718" actId="26606"/>
          <ac:spMkLst>
            <pc:docMk/>
            <pc:sldMk cId="3975168428" sldId="317"/>
            <ac:spMk id="3" creationId="{04523243-E4D6-45EC-97C8-D44398FB7417}"/>
          </ac:spMkLst>
        </pc:spChg>
        <pc:spChg chg="mod ord">
          <ac:chgData name="Bushra Abdullahi" userId="053499d7fe06538e" providerId="LiveId" clId="{B5E00C61-9841-FB4E-94F8-1F22294AD547}" dt="2023-03-17T01:56:23.441" v="718" actId="26606"/>
          <ac:spMkLst>
            <pc:docMk/>
            <pc:sldMk cId="3975168428" sldId="317"/>
            <ac:spMk id="4" creationId="{D528596A-0847-664A-9D47-5096383E5E09}"/>
          </ac:spMkLst>
        </pc:spChg>
        <pc:spChg chg="mod ord">
          <ac:chgData name="Bushra Abdullahi" userId="053499d7fe06538e" providerId="LiveId" clId="{B5E00C61-9841-FB4E-94F8-1F22294AD547}" dt="2023-03-17T01:56:23.441" v="718" actId="26606"/>
          <ac:spMkLst>
            <pc:docMk/>
            <pc:sldMk cId="3975168428" sldId="317"/>
            <ac:spMk id="5" creationId="{1B07C49E-AFFC-EC46-8930-E4D428F5F943}"/>
          </ac:spMkLst>
        </pc:spChg>
        <pc:spChg chg="add">
          <ac:chgData name="Bushra Abdullahi" userId="053499d7fe06538e" providerId="LiveId" clId="{B5E00C61-9841-FB4E-94F8-1F22294AD547}" dt="2023-03-17T01:56:23.441" v="718" actId="26606"/>
          <ac:spMkLst>
            <pc:docMk/>
            <pc:sldMk cId="3975168428" sldId="317"/>
            <ac:spMk id="10" creationId="{0288C6B4-AFC3-407F-A595-EFFD38D4CCAF}"/>
          </ac:spMkLst>
        </pc:spChg>
        <pc:spChg chg="add">
          <ac:chgData name="Bushra Abdullahi" userId="053499d7fe06538e" providerId="LiveId" clId="{B5E00C61-9841-FB4E-94F8-1F22294AD547}" dt="2023-03-17T01:56:23.441" v="718" actId="26606"/>
          <ac:spMkLst>
            <pc:docMk/>
            <pc:sldMk cId="3975168428" sldId="317"/>
            <ac:spMk id="12" creationId="{CF236821-17FE-429B-8D2C-08E13A64EA40}"/>
          </ac:spMkLst>
        </pc:spChg>
        <pc:spChg chg="add">
          <ac:chgData name="Bushra Abdullahi" userId="053499d7fe06538e" providerId="LiveId" clId="{B5E00C61-9841-FB4E-94F8-1F22294AD547}" dt="2023-03-17T01:56:23.441" v="718" actId="26606"/>
          <ac:spMkLst>
            <pc:docMk/>
            <pc:sldMk cId="3975168428" sldId="317"/>
            <ac:spMk id="14" creationId="{C0BDBCD2-E081-43AB-9119-C55465E59757}"/>
          </ac:spMkLst>
        </pc:spChg>
        <pc:spChg chg="add">
          <ac:chgData name="Bushra Abdullahi" userId="053499d7fe06538e" providerId="LiveId" clId="{B5E00C61-9841-FB4E-94F8-1F22294AD547}" dt="2023-03-17T01:56:23.441" v="718" actId="26606"/>
          <ac:spMkLst>
            <pc:docMk/>
            <pc:sldMk cId="3975168428" sldId="317"/>
            <ac:spMk id="16" creationId="{98E79BE4-34FE-485A-98A5-92CE8F7C4743}"/>
          </ac:spMkLst>
        </pc:spChg>
        <pc:spChg chg="add">
          <ac:chgData name="Bushra Abdullahi" userId="053499d7fe06538e" providerId="LiveId" clId="{B5E00C61-9841-FB4E-94F8-1F22294AD547}" dt="2023-03-17T01:56:23.441" v="718" actId="26606"/>
          <ac:spMkLst>
            <pc:docMk/>
            <pc:sldMk cId="3975168428" sldId="317"/>
            <ac:spMk id="18" creationId="{7A5F0580-5EE9-419F-96EE-B6529EF6E7D0}"/>
          </ac:spMkLst>
        </pc:spChg>
        <pc:picChg chg="add mod">
          <ac:chgData name="Bushra Abdullahi" userId="053499d7fe06538e" providerId="LiveId" clId="{B5E00C61-9841-FB4E-94F8-1F22294AD547}" dt="2023-03-17T01:56:27.809" v="720" actId="962"/>
          <ac:picMkLst>
            <pc:docMk/>
            <pc:sldMk cId="3975168428" sldId="317"/>
            <ac:picMk id="2" creationId="{0A5DF050-73BB-4440-9E13-F9EFCA35541D}"/>
          </ac:picMkLst>
        </pc:picChg>
      </pc:sldChg>
      <pc:sldChg chg="addSp delSp modSp mod setBg">
        <pc:chgData name="Bushra Abdullahi" userId="053499d7fe06538e" providerId="LiveId" clId="{B5E00C61-9841-FB4E-94F8-1F22294AD547}" dt="2023-03-17T02:08:28.131" v="1049" actId="20577"/>
        <pc:sldMkLst>
          <pc:docMk/>
          <pc:sldMk cId="239597884" sldId="318"/>
        </pc:sldMkLst>
        <pc:spChg chg="add del mod">
          <ac:chgData name="Bushra Abdullahi" userId="053499d7fe06538e" providerId="LiveId" clId="{B5E00C61-9841-FB4E-94F8-1F22294AD547}" dt="2023-03-17T02:08:11.295" v="1039"/>
          <ac:spMkLst>
            <pc:docMk/>
            <pc:sldMk cId="239597884" sldId="318"/>
            <ac:spMk id="2" creationId="{C1D9C17C-500F-AE4D-8B86-DD7F14255EBE}"/>
          </ac:spMkLst>
        </pc:spChg>
        <pc:spChg chg="mod ord">
          <ac:chgData name="Bushra Abdullahi" userId="053499d7fe06538e" providerId="LiveId" clId="{B5E00C61-9841-FB4E-94F8-1F22294AD547}" dt="2023-03-17T02:07:50.239" v="976" actId="26606"/>
          <ac:spMkLst>
            <pc:docMk/>
            <pc:sldMk cId="239597884" sldId="318"/>
            <ac:spMk id="3" creationId="{8C82F32A-22A5-0046-9FAC-5295E4FA5A12}"/>
          </ac:spMkLst>
        </pc:spChg>
        <pc:spChg chg="mod ord">
          <ac:chgData name="Bushra Abdullahi" userId="053499d7fe06538e" providerId="LiveId" clId="{B5E00C61-9841-FB4E-94F8-1F22294AD547}" dt="2023-03-17T02:08:28.131" v="1049" actId="20577"/>
          <ac:spMkLst>
            <pc:docMk/>
            <pc:sldMk cId="239597884" sldId="318"/>
            <ac:spMk id="5" creationId="{85D9F803-CDBC-C74C-AF1B-2B5937D1C241}"/>
          </ac:spMkLst>
        </pc:spChg>
        <pc:spChg chg="mod">
          <ac:chgData name="Bushra Abdullahi" userId="053499d7fe06538e" providerId="LiveId" clId="{B5E00C61-9841-FB4E-94F8-1F22294AD547}" dt="2023-03-17T02:07:50.239" v="976" actId="26606"/>
          <ac:spMkLst>
            <pc:docMk/>
            <pc:sldMk cId="239597884" sldId="318"/>
            <ac:spMk id="8" creationId="{2E0ECA32-E146-40DA-85CD-9677244BC3EC}"/>
          </ac:spMkLst>
        </pc:spChg>
        <pc:spChg chg="add">
          <ac:chgData name="Bushra Abdullahi" userId="053499d7fe06538e" providerId="LiveId" clId="{B5E00C61-9841-FB4E-94F8-1F22294AD547}" dt="2023-03-17T02:07:50.239" v="976" actId="26606"/>
          <ac:spMkLst>
            <pc:docMk/>
            <pc:sldMk cId="239597884" sldId="318"/>
            <ac:spMk id="13" creationId="{04812C46-200A-4DEB-A05E-3ED6C68C2387}"/>
          </ac:spMkLst>
        </pc:spChg>
        <pc:spChg chg="add">
          <ac:chgData name="Bushra Abdullahi" userId="053499d7fe06538e" providerId="LiveId" clId="{B5E00C61-9841-FB4E-94F8-1F22294AD547}" dt="2023-03-17T02:07:50.239" v="976" actId="26606"/>
          <ac:spMkLst>
            <pc:docMk/>
            <pc:sldMk cId="239597884" sldId="318"/>
            <ac:spMk id="15" creationId="{D1EA859B-E555-4109-94F3-6700E046E008}"/>
          </ac:spMkLst>
        </pc:spChg>
        <pc:picChg chg="add mod ord">
          <ac:chgData name="Bushra Abdullahi" userId="053499d7fe06538e" providerId="LiveId" clId="{B5E00C61-9841-FB4E-94F8-1F22294AD547}" dt="2023-03-17T02:07:52.857" v="977" actId="27614"/>
          <ac:picMkLst>
            <pc:docMk/>
            <pc:sldMk cId="239597884" sldId="318"/>
            <ac:picMk id="4" creationId="{5990D53F-8562-5148-8DBD-F3CF709C61E9}"/>
          </ac:picMkLst>
        </pc:picChg>
      </pc:sldChg>
      <pc:sldChg chg="addSp delSp modSp mod setBg">
        <pc:chgData name="Bushra Abdullahi" userId="053499d7fe06538e" providerId="LiveId" clId="{B5E00C61-9841-FB4E-94F8-1F22294AD547}" dt="2023-03-17T02:10:57.053" v="1057" actId="27614"/>
        <pc:sldMkLst>
          <pc:docMk/>
          <pc:sldMk cId="232499080" sldId="319"/>
        </pc:sldMkLst>
        <pc:spChg chg="mod ord">
          <ac:chgData name="Bushra Abdullahi" userId="053499d7fe06538e" providerId="LiveId" clId="{B5E00C61-9841-FB4E-94F8-1F22294AD547}" dt="2023-03-17T02:10:26.846" v="1056" actId="26606"/>
          <ac:spMkLst>
            <pc:docMk/>
            <pc:sldMk cId="232499080" sldId="319"/>
            <ac:spMk id="3" creationId="{8C82F32A-22A5-0046-9FAC-5295E4FA5A12}"/>
          </ac:spMkLst>
        </pc:spChg>
        <pc:spChg chg="del mod">
          <ac:chgData name="Bushra Abdullahi" userId="053499d7fe06538e" providerId="LiveId" clId="{B5E00C61-9841-FB4E-94F8-1F22294AD547}" dt="2023-03-17T02:09:56.460" v="1050" actId="478"/>
          <ac:spMkLst>
            <pc:docMk/>
            <pc:sldMk cId="232499080" sldId="319"/>
            <ac:spMk id="5" creationId="{85D9F803-CDBC-C74C-AF1B-2B5937D1C241}"/>
          </ac:spMkLst>
        </pc:spChg>
        <pc:spChg chg="mod">
          <ac:chgData name="Bushra Abdullahi" userId="053499d7fe06538e" providerId="LiveId" clId="{B5E00C61-9841-FB4E-94F8-1F22294AD547}" dt="2023-03-17T02:10:26.846" v="1056" actId="26606"/>
          <ac:spMkLst>
            <pc:docMk/>
            <pc:sldMk cId="232499080" sldId="319"/>
            <ac:spMk id="8" creationId="{34C97452-C78A-4701-B8AB-ABFE63D5BEDE}"/>
          </ac:spMkLst>
        </pc:spChg>
        <pc:spChg chg="add">
          <ac:chgData name="Bushra Abdullahi" userId="053499d7fe06538e" providerId="LiveId" clId="{B5E00C61-9841-FB4E-94F8-1F22294AD547}" dt="2023-03-17T02:10:26.846" v="1056" actId="26606"/>
          <ac:spMkLst>
            <pc:docMk/>
            <pc:sldMk cId="232499080" sldId="319"/>
            <ac:spMk id="13" creationId="{A4AC5506-6312-4701-8D3C-40187889A947}"/>
          </ac:spMkLst>
        </pc:spChg>
        <pc:picChg chg="add mod">
          <ac:chgData name="Bushra Abdullahi" userId="053499d7fe06538e" providerId="LiveId" clId="{B5E00C61-9841-FB4E-94F8-1F22294AD547}" dt="2023-03-17T02:10:57.053" v="1057" actId="27614"/>
          <ac:picMkLst>
            <pc:docMk/>
            <pc:sldMk cId="232499080" sldId="319"/>
            <ac:picMk id="6" creationId="{AE983CAD-FF3E-2F45-85A4-F50C685867FF}"/>
          </ac:picMkLst>
        </pc:picChg>
      </pc:sldChg>
      <pc:sldChg chg="addSp delSp modSp mod setBg">
        <pc:chgData name="Bushra Abdullahi" userId="053499d7fe06538e" providerId="LiveId" clId="{B5E00C61-9841-FB4E-94F8-1F22294AD547}" dt="2023-03-17T02:29:40.503" v="1485" actId="962"/>
        <pc:sldMkLst>
          <pc:docMk/>
          <pc:sldMk cId="3645034231" sldId="320"/>
        </pc:sldMkLst>
        <pc:spChg chg="mod ord">
          <ac:chgData name="Bushra Abdullahi" userId="053499d7fe06538e" providerId="LiveId" clId="{B5E00C61-9841-FB4E-94F8-1F22294AD547}" dt="2023-03-17T02:29:38.407" v="1483" actId="26606"/>
          <ac:spMkLst>
            <pc:docMk/>
            <pc:sldMk cId="3645034231" sldId="320"/>
            <ac:spMk id="4" creationId="{336C985E-BCEF-DD49-BB47-C4649A79F0D8}"/>
          </ac:spMkLst>
        </pc:spChg>
        <pc:spChg chg="mod ord">
          <ac:chgData name="Bushra Abdullahi" userId="053499d7fe06538e" providerId="LiveId" clId="{B5E00C61-9841-FB4E-94F8-1F22294AD547}" dt="2023-03-17T02:29:40.503" v="1485" actId="962"/>
          <ac:spMkLst>
            <pc:docMk/>
            <pc:sldMk cId="3645034231" sldId="320"/>
            <ac:spMk id="5" creationId="{1B07C49E-AFFC-EC46-8930-E4D428F5F943}"/>
          </ac:spMkLst>
        </pc:spChg>
        <pc:spChg chg="mod">
          <ac:chgData name="Bushra Abdullahi" userId="053499d7fe06538e" providerId="LiveId" clId="{B5E00C61-9841-FB4E-94F8-1F22294AD547}" dt="2023-03-17T02:29:38.407" v="1483" actId="26606"/>
          <ac:spMkLst>
            <pc:docMk/>
            <pc:sldMk cId="3645034231" sldId="320"/>
            <ac:spMk id="9" creationId="{533106AC-60D7-46AE-8E64-7B84ABDBD099}"/>
          </ac:spMkLst>
        </pc:spChg>
        <pc:spChg chg="add del">
          <ac:chgData name="Bushra Abdullahi" userId="053499d7fe06538e" providerId="LiveId" clId="{B5E00C61-9841-FB4E-94F8-1F22294AD547}" dt="2023-03-17T02:28:52.526" v="1478" actId="26606"/>
          <ac:spMkLst>
            <pc:docMk/>
            <pc:sldMk cId="3645034231" sldId="320"/>
            <ac:spMk id="11" creationId="{3AFE8227-C443-417B-BA91-520EB1EF4559}"/>
          </ac:spMkLst>
        </pc:spChg>
        <pc:spChg chg="add del">
          <ac:chgData name="Bushra Abdullahi" userId="053499d7fe06538e" providerId="LiveId" clId="{B5E00C61-9841-FB4E-94F8-1F22294AD547}" dt="2023-03-17T02:28:52.526" v="1478" actId="26606"/>
          <ac:spMkLst>
            <pc:docMk/>
            <pc:sldMk cId="3645034231" sldId="320"/>
            <ac:spMk id="12" creationId="{907741FC-B544-4A6E-B831-6789D042333D}"/>
          </ac:spMkLst>
        </pc:spChg>
        <pc:spChg chg="add">
          <ac:chgData name="Bushra Abdullahi" userId="053499d7fe06538e" providerId="LiveId" clId="{B5E00C61-9841-FB4E-94F8-1F22294AD547}" dt="2023-03-17T02:29:38.407" v="1483" actId="26606"/>
          <ac:spMkLst>
            <pc:docMk/>
            <pc:sldMk cId="3645034231" sldId="320"/>
            <ac:spMk id="13" creationId="{92468898-5A6E-4D55-85EC-308E785EE06C}"/>
          </ac:spMkLst>
        </pc:spChg>
        <pc:spChg chg="add del">
          <ac:chgData name="Bushra Abdullahi" userId="053499d7fe06538e" providerId="LiveId" clId="{B5E00C61-9841-FB4E-94F8-1F22294AD547}" dt="2023-03-17T02:27:03.606" v="1459" actId="26606"/>
          <ac:spMkLst>
            <pc:docMk/>
            <pc:sldMk cId="3645034231" sldId="320"/>
            <ac:spMk id="14" creationId="{F13C74B1-5B17-4795-BED0-7140497B445A}"/>
          </ac:spMkLst>
        </pc:spChg>
        <pc:spChg chg="add">
          <ac:chgData name="Bushra Abdullahi" userId="053499d7fe06538e" providerId="LiveId" clId="{B5E00C61-9841-FB4E-94F8-1F22294AD547}" dt="2023-03-17T02:29:38.407" v="1483" actId="26606"/>
          <ac:spMkLst>
            <pc:docMk/>
            <pc:sldMk cId="3645034231" sldId="320"/>
            <ac:spMk id="15" creationId="{3E23A947-2D45-4208-AE2B-64948C87A3EB}"/>
          </ac:spMkLst>
        </pc:spChg>
        <pc:spChg chg="add del">
          <ac:chgData name="Bushra Abdullahi" userId="053499d7fe06538e" providerId="LiveId" clId="{B5E00C61-9841-FB4E-94F8-1F22294AD547}" dt="2023-03-17T02:27:03.606" v="1459" actId="26606"/>
          <ac:spMkLst>
            <pc:docMk/>
            <pc:sldMk cId="3645034231" sldId="320"/>
            <ac:spMk id="16" creationId="{D4974D33-8DC5-464E-8C6D-BE58F0669C17}"/>
          </ac:spMkLst>
        </pc:spChg>
        <pc:spChg chg="add">
          <ac:chgData name="Bushra Abdullahi" userId="053499d7fe06538e" providerId="LiveId" clId="{B5E00C61-9841-FB4E-94F8-1F22294AD547}" dt="2023-03-17T02:29:38.407" v="1483" actId="26606"/>
          <ac:spMkLst>
            <pc:docMk/>
            <pc:sldMk cId="3645034231" sldId="320"/>
            <ac:spMk id="17" creationId="{E5BBB0F9-6A59-4D02-A9C7-A2D6516684CE}"/>
          </ac:spMkLst>
        </pc:spChg>
        <pc:spChg chg="add del">
          <ac:chgData name="Bushra Abdullahi" userId="053499d7fe06538e" providerId="LiveId" clId="{B5E00C61-9841-FB4E-94F8-1F22294AD547}" dt="2023-03-17T02:28:52.526" v="1478" actId="26606"/>
          <ac:spMkLst>
            <pc:docMk/>
            <pc:sldMk cId="3645034231" sldId="320"/>
            <ac:spMk id="18" creationId="{3F0BE7ED-7814-4273-B18A-F26CC0380380}"/>
          </ac:spMkLst>
        </pc:spChg>
        <pc:spChg chg="add del">
          <ac:chgData name="Bushra Abdullahi" userId="053499d7fe06538e" providerId="LiveId" clId="{B5E00C61-9841-FB4E-94F8-1F22294AD547}" dt="2023-03-17T02:28:02.499" v="1471" actId="26606"/>
          <ac:spMkLst>
            <pc:docMk/>
            <pc:sldMk cId="3645034231" sldId="320"/>
            <ac:spMk id="20" creationId="{4D1248EE-67D1-4BDE-AB0E-01D7CD8DD7ED}"/>
          </ac:spMkLst>
        </pc:spChg>
        <pc:spChg chg="add del">
          <ac:chgData name="Bushra Abdullahi" userId="053499d7fe06538e" providerId="LiveId" clId="{B5E00C61-9841-FB4E-94F8-1F22294AD547}" dt="2023-03-17T02:27:00.461" v="1458" actId="26606"/>
          <ac:spMkLst>
            <pc:docMk/>
            <pc:sldMk cId="3645034231" sldId="320"/>
            <ac:spMk id="21" creationId="{743AA782-23D1-4521-8CAD-47662984AA08}"/>
          </ac:spMkLst>
        </pc:spChg>
        <pc:spChg chg="add del">
          <ac:chgData name="Bushra Abdullahi" userId="053499d7fe06538e" providerId="LiveId" clId="{B5E00C61-9841-FB4E-94F8-1F22294AD547}" dt="2023-03-17T02:28:18.782" v="1473" actId="26606"/>
          <ac:spMkLst>
            <pc:docMk/>
            <pc:sldMk cId="3645034231" sldId="320"/>
            <ac:spMk id="22" creationId="{12609869-9E80-471B-A487-A53288E0E791}"/>
          </ac:spMkLst>
        </pc:spChg>
        <pc:spChg chg="add del">
          <ac:chgData name="Bushra Abdullahi" userId="053499d7fe06538e" providerId="LiveId" clId="{B5E00C61-9841-FB4E-94F8-1F22294AD547}" dt="2023-03-17T02:27:00.461" v="1458" actId="26606"/>
          <ac:spMkLst>
            <pc:docMk/>
            <pc:sldMk cId="3645034231" sldId="320"/>
            <ac:spMk id="23" creationId="{71877DBC-BB60-40F0-AC93-2ACDBAAE60CE}"/>
          </ac:spMkLst>
        </pc:spChg>
        <pc:spChg chg="add del">
          <ac:chgData name="Bushra Abdullahi" userId="053499d7fe06538e" providerId="LiveId" clId="{B5E00C61-9841-FB4E-94F8-1F22294AD547}" dt="2023-03-17T02:28:18.782" v="1473" actId="26606"/>
          <ac:spMkLst>
            <pc:docMk/>
            <pc:sldMk cId="3645034231" sldId="320"/>
            <ac:spMk id="24" creationId="{7004738A-9D34-43E8-97D2-CA0EED4F8BE0}"/>
          </ac:spMkLst>
        </pc:spChg>
        <pc:spChg chg="add del">
          <ac:chgData name="Bushra Abdullahi" userId="053499d7fe06538e" providerId="LiveId" clId="{B5E00C61-9841-FB4E-94F8-1F22294AD547}" dt="2023-03-17T02:28:02.499" v="1471" actId="26606"/>
          <ac:spMkLst>
            <pc:docMk/>
            <pc:sldMk cId="3645034231" sldId="320"/>
            <ac:spMk id="25" creationId="{A344AAA5-41F4-4862-97EF-688D31DC7567}"/>
          </ac:spMkLst>
        </pc:spChg>
        <pc:spChg chg="add del">
          <ac:chgData name="Bushra Abdullahi" userId="053499d7fe06538e" providerId="LiveId" clId="{B5E00C61-9841-FB4E-94F8-1F22294AD547}" dt="2023-03-17T02:28:18.782" v="1473" actId="26606"/>
          <ac:spMkLst>
            <pc:docMk/>
            <pc:sldMk cId="3645034231" sldId="320"/>
            <ac:spMk id="26" creationId="{B8B8D07F-F13E-443E-BA68-2D26672D76B9}"/>
          </ac:spMkLst>
        </pc:spChg>
        <pc:spChg chg="add del">
          <ac:chgData name="Bushra Abdullahi" userId="053499d7fe06538e" providerId="LiveId" clId="{B5E00C61-9841-FB4E-94F8-1F22294AD547}" dt="2023-03-17T02:28:02.499" v="1471" actId="26606"/>
          <ac:spMkLst>
            <pc:docMk/>
            <pc:sldMk cId="3645034231" sldId="320"/>
            <ac:spMk id="27" creationId="{69E1A62C-2AAF-4B3E-8CDB-65E237080997}"/>
          </ac:spMkLst>
        </pc:spChg>
        <pc:spChg chg="add del">
          <ac:chgData name="Bushra Abdullahi" userId="053499d7fe06538e" providerId="LiveId" clId="{B5E00C61-9841-FB4E-94F8-1F22294AD547}" dt="2023-03-17T02:26:56.332" v="1457" actId="26606"/>
          <ac:spMkLst>
            <pc:docMk/>
            <pc:sldMk cId="3645034231" sldId="320"/>
            <ac:spMk id="28" creationId="{3AFE8227-C443-417B-BA91-520EB1EF4559}"/>
          </ac:spMkLst>
        </pc:spChg>
        <pc:spChg chg="add del">
          <ac:chgData name="Bushra Abdullahi" userId="053499d7fe06538e" providerId="LiveId" clId="{B5E00C61-9841-FB4E-94F8-1F22294AD547}" dt="2023-03-17T02:28:18.782" v="1473" actId="26606"/>
          <ac:spMkLst>
            <pc:docMk/>
            <pc:sldMk cId="3645034231" sldId="320"/>
            <ac:spMk id="29" creationId="{2813A4FA-24A5-41ED-A534-3807D1B2F344}"/>
          </ac:spMkLst>
        </pc:spChg>
        <pc:spChg chg="add del">
          <ac:chgData name="Bushra Abdullahi" userId="053499d7fe06538e" providerId="LiveId" clId="{B5E00C61-9841-FB4E-94F8-1F22294AD547}" dt="2023-03-17T02:26:56.332" v="1457" actId="26606"/>
          <ac:spMkLst>
            <pc:docMk/>
            <pc:sldMk cId="3645034231" sldId="320"/>
            <ac:spMk id="30" creationId="{907741FC-B544-4A6E-B831-6789D042333D}"/>
          </ac:spMkLst>
        </pc:spChg>
        <pc:spChg chg="add del">
          <ac:chgData name="Bushra Abdullahi" userId="053499d7fe06538e" providerId="LiveId" clId="{B5E00C61-9841-FB4E-94F8-1F22294AD547}" dt="2023-03-17T02:28:18.782" v="1473" actId="26606"/>
          <ac:spMkLst>
            <pc:docMk/>
            <pc:sldMk cId="3645034231" sldId="320"/>
            <ac:spMk id="31" creationId="{C3944F27-CA70-4E84-A51A-E6BF89558979}"/>
          </ac:spMkLst>
        </pc:spChg>
        <pc:spChg chg="add del">
          <ac:chgData name="Bushra Abdullahi" userId="053499d7fe06538e" providerId="LiveId" clId="{B5E00C61-9841-FB4E-94F8-1F22294AD547}" dt="2023-03-17T02:26:56.332" v="1457" actId="26606"/>
          <ac:spMkLst>
            <pc:docMk/>
            <pc:sldMk cId="3645034231" sldId="320"/>
            <ac:spMk id="32" creationId="{3F0BE7ED-7814-4273-B18A-F26CC0380380}"/>
          </ac:spMkLst>
        </pc:spChg>
        <pc:spChg chg="add del">
          <ac:chgData name="Bushra Abdullahi" userId="053499d7fe06538e" providerId="LiveId" clId="{B5E00C61-9841-FB4E-94F8-1F22294AD547}" dt="2023-03-17T02:28:51.573" v="1477" actId="26606"/>
          <ac:spMkLst>
            <pc:docMk/>
            <pc:sldMk cId="3645034231" sldId="320"/>
            <ac:spMk id="33" creationId="{0D7B6173-1D58-48E2-83CF-37350F315F75}"/>
          </ac:spMkLst>
        </pc:spChg>
        <pc:spChg chg="add del">
          <ac:chgData name="Bushra Abdullahi" userId="053499d7fe06538e" providerId="LiveId" clId="{B5E00C61-9841-FB4E-94F8-1F22294AD547}" dt="2023-03-17T02:28:51.573" v="1477" actId="26606"/>
          <ac:spMkLst>
            <pc:docMk/>
            <pc:sldMk cId="3645034231" sldId="320"/>
            <ac:spMk id="34" creationId="{02EBFA83-D4DB-4CA0-B229-9E44634D7FE9}"/>
          </ac:spMkLst>
        </pc:spChg>
        <pc:spChg chg="add del">
          <ac:chgData name="Bushra Abdullahi" userId="053499d7fe06538e" providerId="LiveId" clId="{B5E00C61-9841-FB4E-94F8-1F22294AD547}" dt="2023-03-17T02:28:51.573" v="1477" actId="26606"/>
          <ac:spMkLst>
            <pc:docMk/>
            <pc:sldMk cId="3645034231" sldId="320"/>
            <ac:spMk id="36" creationId="{21BDEC81-16A7-4451-B893-C15000083B77}"/>
          </ac:spMkLst>
        </pc:spChg>
        <pc:spChg chg="add del">
          <ac:chgData name="Bushra Abdullahi" userId="053499d7fe06538e" providerId="LiveId" clId="{B5E00C61-9841-FB4E-94F8-1F22294AD547}" dt="2023-03-17T02:28:51.573" v="1477" actId="26606"/>
          <ac:spMkLst>
            <pc:docMk/>
            <pc:sldMk cId="3645034231" sldId="320"/>
            <ac:spMk id="37" creationId="{26A515A1-4D80-430E-BE0A-71A290516A82}"/>
          </ac:spMkLst>
        </pc:spChg>
        <pc:spChg chg="add del">
          <ac:chgData name="Bushra Abdullahi" userId="053499d7fe06538e" providerId="LiveId" clId="{B5E00C61-9841-FB4E-94F8-1F22294AD547}" dt="2023-03-17T02:28:50.950" v="1476" actId="26606"/>
          <ac:spMkLst>
            <pc:docMk/>
            <pc:sldMk cId="3645034231" sldId="320"/>
            <ac:spMk id="42" creationId="{32AEEBC8-9D30-42EF-95F2-386C2653FBF0}"/>
          </ac:spMkLst>
        </pc:spChg>
        <pc:spChg chg="add del">
          <ac:chgData name="Bushra Abdullahi" userId="053499d7fe06538e" providerId="LiveId" clId="{B5E00C61-9841-FB4E-94F8-1F22294AD547}" dt="2023-03-17T02:28:50.950" v="1476" actId="26606"/>
          <ac:spMkLst>
            <pc:docMk/>
            <pc:sldMk cId="3645034231" sldId="320"/>
            <ac:spMk id="44" creationId="{2E92FA66-67D7-4CB4-94D3-E643A9AD4757}"/>
          </ac:spMkLst>
        </pc:spChg>
        <pc:picChg chg="add mod ord modCrop">
          <ac:chgData name="Bushra Abdullahi" userId="053499d7fe06538e" providerId="LiveId" clId="{B5E00C61-9841-FB4E-94F8-1F22294AD547}" dt="2023-03-17T02:29:40.501" v="1484" actId="27614"/>
          <ac:picMkLst>
            <pc:docMk/>
            <pc:sldMk cId="3645034231" sldId="320"/>
            <ac:picMk id="6" creationId="{E88395C0-EF28-D440-9C32-6BA77FAF2D0E}"/>
          </ac:picMkLst>
        </pc:picChg>
        <pc:picChg chg="add del">
          <ac:chgData name="Bushra Abdullahi" userId="053499d7fe06538e" providerId="LiveId" clId="{B5E00C61-9841-FB4E-94F8-1F22294AD547}" dt="2023-03-17T02:28:51.573" v="1477" actId="26606"/>
          <ac:picMkLst>
            <pc:docMk/>
            <pc:sldMk cId="3645034231" sldId="320"/>
            <ac:picMk id="35" creationId="{B0DAC8FB-A162-44E3-A606-C855A03A5B09}"/>
          </ac:picMkLst>
        </pc:picChg>
      </pc:sldChg>
      <pc:sldChg chg="addSp delSp modSp mod setBg">
        <pc:chgData name="Bushra Abdullahi" userId="053499d7fe06538e" providerId="LiveId" clId="{B5E00C61-9841-FB4E-94F8-1F22294AD547}" dt="2023-03-17T02:19:19.972" v="1317" actId="20577"/>
        <pc:sldMkLst>
          <pc:docMk/>
          <pc:sldMk cId="700132931" sldId="322"/>
        </pc:sldMkLst>
        <pc:spChg chg="mod ord">
          <ac:chgData name="Bushra Abdullahi" userId="053499d7fe06538e" providerId="LiveId" clId="{B5E00C61-9841-FB4E-94F8-1F22294AD547}" dt="2023-03-17T02:14:33.208" v="1069" actId="26606"/>
          <ac:spMkLst>
            <pc:docMk/>
            <pc:sldMk cId="700132931" sldId="322"/>
            <ac:spMk id="3" creationId="{8C82F32A-22A5-0046-9FAC-5295E4FA5A12}"/>
          </ac:spMkLst>
        </pc:spChg>
        <pc:spChg chg="del mod">
          <ac:chgData name="Bushra Abdullahi" userId="053499d7fe06538e" providerId="LiveId" clId="{B5E00C61-9841-FB4E-94F8-1F22294AD547}" dt="2023-03-17T02:11:54.774" v="1060" actId="478"/>
          <ac:spMkLst>
            <pc:docMk/>
            <pc:sldMk cId="700132931" sldId="322"/>
            <ac:spMk id="5" creationId="{85D9F803-CDBC-C74C-AF1B-2B5937D1C241}"/>
          </ac:spMkLst>
        </pc:spChg>
        <pc:spChg chg="mod">
          <ac:chgData name="Bushra Abdullahi" userId="053499d7fe06538e" providerId="LiveId" clId="{B5E00C61-9841-FB4E-94F8-1F22294AD547}" dt="2023-03-17T02:19:19.972" v="1317" actId="20577"/>
          <ac:spMkLst>
            <pc:docMk/>
            <pc:sldMk cId="700132931" sldId="322"/>
            <ac:spMk id="8" creationId="{9456A072-47A6-4424-9ABE-F398119040DD}"/>
          </ac:spMkLst>
        </pc:spChg>
        <pc:spChg chg="add del">
          <ac:chgData name="Bushra Abdullahi" userId="053499d7fe06538e" providerId="LiveId" clId="{B5E00C61-9841-FB4E-94F8-1F22294AD547}" dt="2023-03-17T02:14:11.688" v="1064" actId="26606"/>
          <ac:spMkLst>
            <pc:docMk/>
            <pc:sldMk cId="700132931" sldId="322"/>
            <ac:spMk id="13" creationId="{0E91F5CA-B392-444C-88E3-BF5BAAEBDEB0}"/>
          </ac:spMkLst>
        </pc:spChg>
        <pc:spChg chg="add mod">
          <ac:chgData name="Bushra Abdullahi" userId="053499d7fe06538e" providerId="LiveId" clId="{B5E00C61-9841-FB4E-94F8-1F22294AD547}" dt="2023-03-17T02:16:07.068" v="1178" actId="20577"/>
          <ac:spMkLst>
            <pc:docMk/>
            <pc:sldMk cId="700132931" sldId="322"/>
            <ac:spMk id="14" creationId="{1CC9A279-1E7D-9E4D-AC42-AEE2C351054E}"/>
          </ac:spMkLst>
        </pc:spChg>
        <pc:spChg chg="add del">
          <ac:chgData name="Bushra Abdullahi" userId="053499d7fe06538e" providerId="LiveId" clId="{B5E00C61-9841-FB4E-94F8-1F22294AD547}" dt="2023-03-17T02:14:11.688" v="1064" actId="26606"/>
          <ac:spMkLst>
            <pc:docMk/>
            <pc:sldMk cId="700132931" sldId="322"/>
            <ac:spMk id="15" creationId="{DFCA2118-59A2-4310-A4B2-F2CBA821E842}"/>
          </ac:spMkLst>
        </pc:spChg>
        <pc:spChg chg="add del">
          <ac:chgData name="Bushra Abdullahi" userId="053499d7fe06538e" providerId="LiveId" clId="{B5E00C61-9841-FB4E-94F8-1F22294AD547}" dt="2023-03-17T02:14:33.208" v="1069" actId="26606"/>
          <ac:spMkLst>
            <pc:docMk/>
            <pc:sldMk cId="700132931" sldId="322"/>
            <ac:spMk id="17" creationId="{A4AC5506-6312-4701-8D3C-40187889A947}"/>
          </ac:spMkLst>
        </pc:spChg>
        <pc:spChg chg="add">
          <ac:chgData name="Bushra Abdullahi" userId="053499d7fe06538e" providerId="LiveId" clId="{B5E00C61-9841-FB4E-94F8-1F22294AD547}" dt="2023-03-17T02:14:33.208" v="1069" actId="26606"/>
          <ac:spMkLst>
            <pc:docMk/>
            <pc:sldMk cId="700132931" sldId="322"/>
            <ac:spMk id="22" creationId="{E45B1D5C-0827-4AF0-8186-11FC5A8B8B92}"/>
          </ac:spMkLst>
        </pc:spChg>
        <pc:spChg chg="add">
          <ac:chgData name="Bushra Abdullahi" userId="053499d7fe06538e" providerId="LiveId" clId="{B5E00C61-9841-FB4E-94F8-1F22294AD547}" dt="2023-03-17T02:14:33.208" v="1069" actId="26606"/>
          <ac:spMkLst>
            <pc:docMk/>
            <pc:sldMk cId="700132931" sldId="322"/>
            <ac:spMk id="24" creationId="{99413ED5-9ED4-4772-BCE4-2BCAE6B12E35}"/>
          </ac:spMkLst>
        </pc:spChg>
        <pc:spChg chg="add">
          <ac:chgData name="Bushra Abdullahi" userId="053499d7fe06538e" providerId="LiveId" clId="{B5E00C61-9841-FB4E-94F8-1F22294AD547}" dt="2023-03-17T02:14:33.208" v="1069" actId="26606"/>
          <ac:spMkLst>
            <pc:docMk/>
            <pc:sldMk cId="700132931" sldId="322"/>
            <ac:spMk id="26" creationId="{04357C93-F0CB-4A1C-8F77-4E9063789819}"/>
          </ac:spMkLst>
        </pc:spChg>
        <pc:spChg chg="add">
          <ac:chgData name="Bushra Abdullahi" userId="053499d7fe06538e" providerId="LiveId" clId="{B5E00C61-9841-FB4E-94F8-1F22294AD547}" dt="2023-03-17T02:14:33.208" v="1069" actId="26606"/>
          <ac:spMkLst>
            <pc:docMk/>
            <pc:sldMk cId="700132931" sldId="322"/>
            <ac:spMk id="28" creationId="{90F533E9-6690-41A8-A372-4C6C622D028D}"/>
          </ac:spMkLst>
        </pc:spChg>
        <pc:picChg chg="add mod">
          <ac:chgData name="Bushra Abdullahi" userId="053499d7fe06538e" providerId="LiveId" clId="{B5E00C61-9841-FB4E-94F8-1F22294AD547}" dt="2023-03-17T02:14:33.208" v="1069" actId="26606"/>
          <ac:picMkLst>
            <pc:docMk/>
            <pc:sldMk cId="700132931" sldId="322"/>
            <ac:picMk id="2" creationId="{F6D176AE-4F36-9F4E-A5D3-88AB502BCCE0}"/>
          </ac:picMkLst>
        </pc:picChg>
      </pc:sldChg>
      <pc:sldChg chg="addSp modSp mod setBg">
        <pc:chgData name="Bushra Abdullahi" userId="053499d7fe06538e" providerId="LiveId" clId="{B5E00C61-9841-FB4E-94F8-1F22294AD547}" dt="2023-03-17T02:18:47.993" v="1298" actId="20577"/>
        <pc:sldMkLst>
          <pc:docMk/>
          <pc:sldMk cId="1866160706" sldId="323"/>
        </pc:sldMkLst>
        <pc:spChg chg="mod ord">
          <ac:chgData name="Bushra Abdullahi" userId="053499d7fe06538e" providerId="LiveId" clId="{B5E00C61-9841-FB4E-94F8-1F22294AD547}" dt="2023-03-17T02:17:49.918" v="1180" actId="26606"/>
          <ac:spMkLst>
            <pc:docMk/>
            <pc:sldMk cId="1866160706" sldId="323"/>
            <ac:spMk id="3" creationId="{8C82F32A-22A5-0046-9FAC-5295E4FA5A12}"/>
          </ac:spMkLst>
        </pc:spChg>
        <pc:spChg chg="mod ord">
          <ac:chgData name="Bushra Abdullahi" userId="053499d7fe06538e" providerId="LiveId" clId="{B5E00C61-9841-FB4E-94F8-1F22294AD547}" dt="2023-03-17T02:18:47.993" v="1298" actId="20577"/>
          <ac:spMkLst>
            <pc:docMk/>
            <pc:sldMk cId="1866160706" sldId="323"/>
            <ac:spMk id="5" creationId="{85D9F803-CDBC-C74C-AF1B-2B5937D1C241}"/>
          </ac:spMkLst>
        </pc:spChg>
        <pc:spChg chg="mod">
          <ac:chgData name="Bushra Abdullahi" userId="053499d7fe06538e" providerId="LiveId" clId="{B5E00C61-9841-FB4E-94F8-1F22294AD547}" dt="2023-03-17T02:18:07.026" v="1213" actId="20577"/>
          <ac:spMkLst>
            <pc:docMk/>
            <pc:sldMk cId="1866160706" sldId="323"/>
            <ac:spMk id="8" creationId="{4EF94599-779E-457E-B57B-6063EBF7A840}"/>
          </ac:spMkLst>
        </pc:spChg>
        <pc:spChg chg="add">
          <ac:chgData name="Bushra Abdullahi" userId="053499d7fe06538e" providerId="LiveId" clId="{B5E00C61-9841-FB4E-94F8-1F22294AD547}" dt="2023-03-17T02:17:49.918" v="1180" actId="26606"/>
          <ac:spMkLst>
            <pc:docMk/>
            <pc:sldMk cId="1866160706" sldId="323"/>
            <ac:spMk id="13" creationId="{2B97F24A-32CE-4C1C-A50D-3016B394DCFB}"/>
          </ac:spMkLst>
        </pc:spChg>
        <pc:spChg chg="add">
          <ac:chgData name="Bushra Abdullahi" userId="053499d7fe06538e" providerId="LiveId" clId="{B5E00C61-9841-FB4E-94F8-1F22294AD547}" dt="2023-03-17T02:17:49.918" v="1180" actId="26606"/>
          <ac:spMkLst>
            <pc:docMk/>
            <pc:sldMk cId="1866160706" sldId="323"/>
            <ac:spMk id="15" creationId="{CD8B4F24-440B-49E9-B85D-733523DC064B}"/>
          </ac:spMkLst>
        </pc:spChg>
        <pc:picChg chg="add mod">
          <ac:chgData name="Bushra Abdullahi" userId="053499d7fe06538e" providerId="LiveId" clId="{B5E00C61-9841-FB4E-94F8-1F22294AD547}" dt="2023-03-17T02:17:52.981" v="1181" actId="27614"/>
          <ac:picMkLst>
            <pc:docMk/>
            <pc:sldMk cId="1866160706" sldId="323"/>
            <ac:picMk id="2" creationId="{69B1F7A6-6B2C-E046-97F3-E7FCD1324798}"/>
          </ac:picMkLst>
        </pc:picChg>
      </pc:sldChg>
      <pc:sldChg chg="addSp modSp mod setBg">
        <pc:chgData name="Bushra Abdullahi" userId="053499d7fe06538e" providerId="LiveId" clId="{B5E00C61-9841-FB4E-94F8-1F22294AD547}" dt="2023-03-17T02:23:27.168" v="1439" actId="26606"/>
        <pc:sldMkLst>
          <pc:docMk/>
          <pc:sldMk cId="252359608" sldId="324"/>
        </pc:sldMkLst>
        <pc:spChg chg="mod ord">
          <ac:chgData name="Bushra Abdullahi" userId="053499d7fe06538e" providerId="LiveId" clId="{B5E00C61-9841-FB4E-94F8-1F22294AD547}" dt="2023-03-17T02:23:27.168" v="1439" actId="26606"/>
          <ac:spMkLst>
            <pc:docMk/>
            <pc:sldMk cId="252359608" sldId="324"/>
            <ac:spMk id="3" creationId="{8C82F32A-22A5-0046-9FAC-5295E4FA5A12}"/>
          </ac:spMkLst>
        </pc:spChg>
        <pc:spChg chg="mod ord">
          <ac:chgData name="Bushra Abdullahi" userId="053499d7fe06538e" providerId="LiveId" clId="{B5E00C61-9841-FB4E-94F8-1F22294AD547}" dt="2023-03-17T02:23:27.168" v="1439" actId="26606"/>
          <ac:spMkLst>
            <pc:docMk/>
            <pc:sldMk cId="252359608" sldId="324"/>
            <ac:spMk id="5" creationId="{85D9F803-CDBC-C74C-AF1B-2B5937D1C241}"/>
          </ac:spMkLst>
        </pc:spChg>
        <pc:spChg chg="mod">
          <ac:chgData name="Bushra Abdullahi" userId="053499d7fe06538e" providerId="LiveId" clId="{B5E00C61-9841-FB4E-94F8-1F22294AD547}" dt="2023-03-17T02:23:27.168" v="1439" actId="26606"/>
          <ac:spMkLst>
            <pc:docMk/>
            <pc:sldMk cId="252359608" sldId="324"/>
            <ac:spMk id="12" creationId="{4D271BF5-BAA1-4CEB-A575-76A097FABBBA}"/>
          </ac:spMkLst>
        </pc:spChg>
        <pc:spChg chg="add">
          <ac:chgData name="Bushra Abdullahi" userId="053499d7fe06538e" providerId="LiveId" clId="{B5E00C61-9841-FB4E-94F8-1F22294AD547}" dt="2023-03-17T02:23:27.168" v="1439" actId="26606"/>
          <ac:spMkLst>
            <pc:docMk/>
            <pc:sldMk cId="252359608" sldId="324"/>
            <ac:spMk id="17" creationId="{32AEEBC8-9D30-42EF-95F2-386C2653FBF0}"/>
          </ac:spMkLst>
        </pc:spChg>
        <pc:spChg chg="add">
          <ac:chgData name="Bushra Abdullahi" userId="053499d7fe06538e" providerId="LiveId" clId="{B5E00C61-9841-FB4E-94F8-1F22294AD547}" dt="2023-03-17T02:23:27.168" v="1439" actId="26606"/>
          <ac:spMkLst>
            <pc:docMk/>
            <pc:sldMk cId="252359608" sldId="324"/>
            <ac:spMk id="19" creationId="{2E92FA66-67D7-4CB4-94D3-E643A9AD4757}"/>
          </ac:spMkLst>
        </pc:spChg>
        <pc:picChg chg="add mod modCrop">
          <ac:chgData name="Bushra Abdullahi" userId="053499d7fe06538e" providerId="LiveId" clId="{B5E00C61-9841-FB4E-94F8-1F22294AD547}" dt="2023-03-17T02:23:27.168" v="1439" actId="26606"/>
          <ac:picMkLst>
            <pc:docMk/>
            <pc:sldMk cId="252359608" sldId="324"/>
            <ac:picMk id="6" creationId="{AE8552CF-204B-6D4C-BB80-DB026E43855A}"/>
          </ac:picMkLst>
        </pc:picChg>
      </pc:sldChg>
      <pc:sldChg chg="addSp delSp modSp mod">
        <pc:chgData name="Bushra Abdullahi" userId="053499d7fe06538e" providerId="LiveId" clId="{B5E00C61-9841-FB4E-94F8-1F22294AD547}" dt="2023-03-16T23:27:00.421" v="341" actId="20577"/>
        <pc:sldMkLst>
          <pc:docMk/>
          <pc:sldMk cId="1277611629" sldId="327"/>
        </pc:sldMkLst>
        <pc:spChg chg="add del mod">
          <ac:chgData name="Bushra Abdullahi" userId="053499d7fe06538e" providerId="LiveId" clId="{B5E00C61-9841-FB4E-94F8-1F22294AD547}" dt="2023-03-16T23:26:33.945" v="304"/>
          <ac:spMkLst>
            <pc:docMk/>
            <pc:sldMk cId="1277611629" sldId="327"/>
            <ac:spMk id="3" creationId="{8CCBBF45-7FF2-EC41-B7DB-0F764D32D293}"/>
          </ac:spMkLst>
        </pc:spChg>
        <pc:spChg chg="mod">
          <ac:chgData name="Bushra Abdullahi" userId="053499d7fe06538e" providerId="LiveId" clId="{B5E00C61-9841-FB4E-94F8-1F22294AD547}" dt="2023-03-16T23:27:00.421" v="341" actId="20577"/>
          <ac:spMkLst>
            <pc:docMk/>
            <pc:sldMk cId="1277611629" sldId="327"/>
            <ac:spMk id="6" creationId="{2C36AF9D-A911-994B-90EA-013D4CDA5604}"/>
          </ac:spMkLst>
        </pc:spChg>
      </pc:sldChg>
      <pc:sldChg chg="addSp modSp mod setBg">
        <pc:chgData name="Bushra Abdullahi" userId="053499d7fe06538e" providerId="LiveId" clId="{B5E00C61-9841-FB4E-94F8-1F22294AD547}" dt="2023-03-16T23:27:16.082" v="342" actId="26606"/>
        <pc:sldMkLst>
          <pc:docMk/>
          <pc:sldMk cId="724038033" sldId="330"/>
        </pc:sldMkLst>
        <pc:spChg chg="mod ord">
          <ac:chgData name="Bushra Abdullahi" userId="053499d7fe06538e" providerId="LiveId" clId="{B5E00C61-9841-FB4E-94F8-1F22294AD547}" dt="2023-03-16T23:27:16.082" v="342" actId="26606"/>
          <ac:spMkLst>
            <pc:docMk/>
            <pc:sldMk cId="724038033" sldId="330"/>
            <ac:spMk id="4" creationId="{E2403FD9-22AB-4833-9FE0-E1E67C96862D}"/>
          </ac:spMkLst>
        </pc:spChg>
        <pc:spChg chg="mod ord">
          <ac:chgData name="Bushra Abdullahi" userId="053499d7fe06538e" providerId="LiveId" clId="{B5E00C61-9841-FB4E-94F8-1F22294AD547}" dt="2023-03-16T23:27:16.082" v="342" actId="26606"/>
          <ac:spMkLst>
            <pc:docMk/>
            <pc:sldMk cId="724038033" sldId="330"/>
            <ac:spMk id="10" creationId="{79EF1473-3ADD-43F1-A495-57AAB7FD902F}"/>
          </ac:spMkLst>
        </pc:spChg>
        <pc:spChg chg="mod">
          <ac:chgData name="Bushra Abdullahi" userId="053499d7fe06538e" providerId="LiveId" clId="{B5E00C61-9841-FB4E-94F8-1F22294AD547}" dt="2023-03-16T23:27:16.082" v="342" actId="26606"/>
          <ac:spMkLst>
            <pc:docMk/>
            <pc:sldMk cId="724038033" sldId="330"/>
            <ac:spMk id="19" creationId="{6CA66F18-AF00-434A-AB3C-61097BEAE5FA}"/>
          </ac:spMkLst>
        </pc:spChg>
        <pc:spChg chg="add">
          <ac:chgData name="Bushra Abdullahi" userId="053499d7fe06538e" providerId="LiveId" clId="{B5E00C61-9841-FB4E-94F8-1F22294AD547}" dt="2023-03-16T23:27:16.082" v="342" actId="26606"/>
          <ac:spMkLst>
            <pc:docMk/>
            <pc:sldMk cId="724038033" sldId="330"/>
            <ac:spMk id="26" creationId="{2B97F24A-32CE-4C1C-A50D-3016B394DCFB}"/>
          </ac:spMkLst>
        </pc:spChg>
        <pc:spChg chg="add">
          <ac:chgData name="Bushra Abdullahi" userId="053499d7fe06538e" providerId="LiveId" clId="{B5E00C61-9841-FB4E-94F8-1F22294AD547}" dt="2023-03-16T23:27:16.082" v="342" actId="26606"/>
          <ac:spMkLst>
            <pc:docMk/>
            <pc:sldMk cId="724038033" sldId="330"/>
            <ac:spMk id="28" creationId="{CD8B4F24-440B-49E9-B85D-733523DC064B}"/>
          </ac:spMkLst>
        </pc:spChg>
        <pc:picChg chg="add">
          <ac:chgData name="Bushra Abdullahi" userId="053499d7fe06538e" providerId="LiveId" clId="{B5E00C61-9841-FB4E-94F8-1F22294AD547}" dt="2023-03-16T23:27:16.082" v="342" actId="26606"/>
          <ac:picMkLst>
            <pc:docMk/>
            <pc:sldMk cId="724038033" sldId="330"/>
            <ac:picMk id="23" creationId="{F24C31AB-2990-3D5A-287C-E03DD4031317}"/>
          </ac:picMkLst>
        </pc:picChg>
      </pc:sldChg>
      <pc:sldChg chg="addSp delSp modSp mod setBg">
        <pc:chgData name="Bushra Abdullahi" userId="053499d7fe06538e" providerId="LiveId" clId="{B5E00C61-9841-FB4E-94F8-1F22294AD547}" dt="2023-03-16T23:27:26.572" v="343" actId="26606"/>
        <pc:sldMkLst>
          <pc:docMk/>
          <pc:sldMk cId="1980221439" sldId="331"/>
        </pc:sldMkLst>
        <pc:spChg chg="mod ord">
          <ac:chgData name="Bushra Abdullahi" userId="053499d7fe06538e" providerId="LiveId" clId="{B5E00C61-9841-FB4E-94F8-1F22294AD547}" dt="2023-03-16T23:27:26.572" v="343" actId="26606"/>
          <ac:spMkLst>
            <pc:docMk/>
            <pc:sldMk cId="1980221439" sldId="331"/>
            <ac:spMk id="4" creationId="{E2403FD9-22AB-4833-9FE0-E1E67C96862D}"/>
          </ac:spMkLst>
        </pc:spChg>
        <pc:spChg chg="add del mod">
          <ac:chgData name="Bushra Abdullahi" userId="053499d7fe06538e" providerId="LiveId" clId="{B5E00C61-9841-FB4E-94F8-1F22294AD547}" dt="2023-03-16T23:27:26.572" v="343" actId="26606"/>
          <ac:spMkLst>
            <pc:docMk/>
            <pc:sldMk cId="1980221439" sldId="331"/>
            <ac:spMk id="5" creationId="{D15BB31B-B4F6-F643-867E-F6B954BE50BF}"/>
          </ac:spMkLst>
        </pc:spChg>
        <pc:spChg chg="del mod">
          <ac:chgData name="Bushra Abdullahi" userId="053499d7fe06538e" providerId="LiveId" clId="{B5E00C61-9841-FB4E-94F8-1F22294AD547}" dt="2023-03-16T00:38:21.185" v="17" actId="478"/>
          <ac:spMkLst>
            <pc:docMk/>
            <pc:sldMk cId="1980221439" sldId="331"/>
            <ac:spMk id="10" creationId="{79EF1473-3ADD-43F1-A495-57AAB7FD902F}"/>
          </ac:spMkLst>
        </pc:spChg>
        <pc:spChg chg="mod">
          <ac:chgData name="Bushra Abdullahi" userId="053499d7fe06538e" providerId="LiveId" clId="{B5E00C61-9841-FB4E-94F8-1F22294AD547}" dt="2023-03-16T23:27:26.572" v="343" actId="26606"/>
          <ac:spMkLst>
            <pc:docMk/>
            <pc:sldMk cId="1980221439" sldId="331"/>
            <ac:spMk id="19" creationId="{6CA66F18-AF00-434A-AB3C-61097BEAE5FA}"/>
          </ac:spMkLst>
        </pc:spChg>
        <pc:spChg chg="add">
          <ac:chgData name="Bushra Abdullahi" userId="053499d7fe06538e" providerId="LiveId" clId="{B5E00C61-9841-FB4E-94F8-1F22294AD547}" dt="2023-03-16T23:27:26.572" v="343" actId="26606"/>
          <ac:spMkLst>
            <pc:docMk/>
            <pc:sldMk cId="1980221439" sldId="331"/>
            <ac:spMk id="25" creationId="{BACC6370-2D7E-4714-9D71-7542949D7D5D}"/>
          </ac:spMkLst>
        </pc:spChg>
        <pc:spChg chg="add">
          <ac:chgData name="Bushra Abdullahi" userId="053499d7fe06538e" providerId="LiveId" clId="{B5E00C61-9841-FB4E-94F8-1F22294AD547}" dt="2023-03-16T23:27:26.572" v="343" actId="26606"/>
          <ac:spMkLst>
            <pc:docMk/>
            <pc:sldMk cId="1980221439" sldId="331"/>
            <ac:spMk id="27" creationId="{256B2C21-A230-48C0-8DF1-C46611373C44}"/>
          </ac:spMkLst>
        </pc:spChg>
        <pc:spChg chg="add">
          <ac:chgData name="Bushra Abdullahi" userId="053499d7fe06538e" providerId="LiveId" clId="{B5E00C61-9841-FB4E-94F8-1F22294AD547}" dt="2023-03-16T23:27:26.572" v="343" actId="26606"/>
          <ac:spMkLst>
            <pc:docMk/>
            <pc:sldMk cId="1980221439" sldId="331"/>
            <ac:spMk id="29" creationId="{3847E18C-932D-4C95-AABA-FEC7C9499AD7}"/>
          </ac:spMkLst>
        </pc:spChg>
        <pc:spChg chg="add">
          <ac:chgData name="Bushra Abdullahi" userId="053499d7fe06538e" providerId="LiveId" clId="{B5E00C61-9841-FB4E-94F8-1F22294AD547}" dt="2023-03-16T23:27:26.572" v="343" actId="26606"/>
          <ac:spMkLst>
            <pc:docMk/>
            <pc:sldMk cId="1980221439" sldId="331"/>
            <ac:spMk id="31" creationId="{3150CB11-0C61-439E-910F-5787759E72A0}"/>
          </ac:spMkLst>
        </pc:spChg>
        <pc:spChg chg="add">
          <ac:chgData name="Bushra Abdullahi" userId="053499d7fe06538e" providerId="LiveId" clId="{B5E00C61-9841-FB4E-94F8-1F22294AD547}" dt="2023-03-16T23:27:26.572" v="343" actId="26606"/>
          <ac:spMkLst>
            <pc:docMk/>
            <pc:sldMk cId="1980221439" sldId="331"/>
            <ac:spMk id="33" creationId="{43F8A58B-5155-44CE-A5FF-7647B47D0A7A}"/>
          </ac:spMkLst>
        </pc:spChg>
        <pc:spChg chg="add">
          <ac:chgData name="Bushra Abdullahi" userId="053499d7fe06538e" providerId="LiveId" clId="{B5E00C61-9841-FB4E-94F8-1F22294AD547}" dt="2023-03-16T23:27:26.572" v="343" actId="26606"/>
          <ac:spMkLst>
            <pc:docMk/>
            <pc:sldMk cId="1980221439" sldId="331"/>
            <ac:spMk id="35" creationId="{443F2ACA-E6D6-4028-82DD-F03C262D5DE6}"/>
          </ac:spMkLst>
        </pc:spChg>
        <pc:graphicFrameChg chg="add">
          <ac:chgData name="Bushra Abdullahi" userId="053499d7fe06538e" providerId="LiveId" clId="{B5E00C61-9841-FB4E-94F8-1F22294AD547}" dt="2023-03-16T23:27:26.572" v="343" actId="26606"/>
          <ac:graphicFrameMkLst>
            <pc:docMk/>
            <pc:sldMk cId="1980221439" sldId="331"/>
            <ac:graphicFrameMk id="21" creationId="{226CDCFC-528D-2777-78E7-879773ED12E8}"/>
          </ac:graphicFrameMkLst>
        </pc:graphicFrameChg>
      </pc:sldChg>
      <pc:sldChg chg="addSp delSp modSp mod setBg">
        <pc:chgData name="Bushra Abdullahi" userId="053499d7fe06538e" providerId="LiveId" clId="{B5E00C61-9841-FB4E-94F8-1F22294AD547}" dt="2023-03-16T23:27:33.443" v="344" actId="26606"/>
        <pc:sldMkLst>
          <pc:docMk/>
          <pc:sldMk cId="2560061391" sldId="332"/>
        </pc:sldMkLst>
        <pc:spChg chg="mod ord">
          <ac:chgData name="Bushra Abdullahi" userId="053499d7fe06538e" providerId="LiveId" clId="{B5E00C61-9841-FB4E-94F8-1F22294AD547}" dt="2023-03-16T23:27:33.443" v="344" actId="26606"/>
          <ac:spMkLst>
            <pc:docMk/>
            <pc:sldMk cId="2560061391" sldId="332"/>
            <ac:spMk id="4" creationId="{E2403FD9-22AB-4833-9FE0-E1E67C96862D}"/>
          </ac:spMkLst>
        </pc:spChg>
        <pc:spChg chg="del">
          <ac:chgData name="Bushra Abdullahi" userId="053499d7fe06538e" providerId="LiveId" clId="{B5E00C61-9841-FB4E-94F8-1F22294AD547}" dt="2023-03-16T01:42:33.427" v="20" actId="478"/>
          <ac:spMkLst>
            <pc:docMk/>
            <pc:sldMk cId="2560061391" sldId="332"/>
            <ac:spMk id="5" creationId="{8E999A1B-8752-489F-A63B-EA2F60186B52}"/>
          </ac:spMkLst>
        </pc:spChg>
        <pc:spChg chg="add del mod">
          <ac:chgData name="Bushra Abdullahi" userId="053499d7fe06538e" providerId="LiveId" clId="{B5E00C61-9841-FB4E-94F8-1F22294AD547}" dt="2023-03-16T23:27:33.443" v="344" actId="26606"/>
          <ac:spMkLst>
            <pc:docMk/>
            <pc:sldMk cId="2560061391" sldId="332"/>
            <ac:spMk id="6" creationId="{E8FF984F-76A6-7445-8ACD-3DE26D8B950C}"/>
          </ac:spMkLst>
        </pc:spChg>
        <pc:spChg chg="mod">
          <ac:chgData name="Bushra Abdullahi" userId="053499d7fe06538e" providerId="LiveId" clId="{B5E00C61-9841-FB4E-94F8-1F22294AD547}" dt="2023-03-16T23:27:33.443" v="344" actId="26606"/>
          <ac:spMkLst>
            <pc:docMk/>
            <pc:sldMk cId="2560061391" sldId="332"/>
            <ac:spMk id="19" creationId="{6CA66F18-AF00-434A-AB3C-61097BEAE5FA}"/>
          </ac:spMkLst>
        </pc:spChg>
        <pc:spChg chg="add">
          <ac:chgData name="Bushra Abdullahi" userId="053499d7fe06538e" providerId="LiveId" clId="{B5E00C61-9841-FB4E-94F8-1F22294AD547}" dt="2023-03-16T23:27:33.443" v="344" actId="26606"/>
          <ac:spMkLst>
            <pc:docMk/>
            <pc:sldMk cId="2560061391" sldId="332"/>
            <ac:spMk id="25" creationId="{BACC6370-2D7E-4714-9D71-7542949D7D5D}"/>
          </ac:spMkLst>
        </pc:spChg>
        <pc:spChg chg="add">
          <ac:chgData name="Bushra Abdullahi" userId="053499d7fe06538e" providerId="LiveId" clId="{B5E00C61-9841-FB4E-94F8-1F22294AD547}" dt="2023-03-16T23:27:33.443" v="344" actId="26606"/>
          <ac:spMkLst>
            <pc:docMk/>
            <pc:sldMk cId="2560061391" sldId="332"/>
            <ac:spMk id="27" creationId="{256B2C21-A230-48C0-8DF1-C46611373C44}"/>
          </ac:spMkLst>
        </pc:spChg>
        <pc:spChg chg="add">
          <ac:chgData name="Bushra Abdullahi" userId="053499d7fe06538e" providerId="LiveId" clId="{B5E00C61-9841-FB4E-94F8-1F22294AD547}" dt="2023-03-16T23:27:33.443" v="344" actId="26606"/>
          <ac:spMkLst>
            <pc:docMk/>
            <pc:sldMk cId="2560061391" sldId="332"/>
            <ac:spMk id="29" creationId="{3847E18C-932D-4C95-AABA-FEC7C9499AD7}"/>
          </ac:spMkLst>
        </pc:spChg>
        <pc:spChg chg="add">
          <ac:chgData name="Bushra Abdullahi" userId="053499d7fe06538e" providerId="LiveId" clId="{B5E00C61-9841-FB4E-94F8-1F22294AD547}" dt="2023-03-16T23:27:33.443" v="344" actId="26606"/>
          <ac:spMkLst>
            <pc:docMk/>
            <pc:sldMk cId="2560061391" sldId="332"/>
            <ac:spMk id="31" creationId="{3150CB11-0C61-439E-910F-5787759E72A0}"/>
          </ac:spMkLst>
        </pc:spChg>
        <pc:spChg chg="add">
          <ac:chgData name="Bushra Abdullahi" userId="053499d7fe06538e" providerId="LiveId" clId="{B5E00C61-9841-FB4E-94F8-1F22294AD547}" dt="2023-03-16T23:27:33.443" v="344" actId="26606"/>
          <ac:spMkLst>
            <pc:docMk/>
            <pc:sldMk cId="2560061391" sldId="332"/>
            <ac:spMk id="33" creationId="{43F8A58B-5155-44CE-A5FF-7647B47D0A7A}"/>
          </ac:spMkLst>
        </pc:spChg>
        <pc:spChg chg="add">
          <ac:chgData name="Bushra Abdullahi" userId="053499d7fe06538e" providerId="LiveId" clId="{B5E00C61-9841-FB4E-94F8-1F22294AD547}" dt="2023-03-16T23:27:33.443" v="344" actId="26606"/>
          <ac:spMkLst>
            <pc:docMk/>
            <pc:sldMk cId="2560061391" sldId="332"/>
            <ac:spMk id="35" creationId="{443F2ACA-E6D6-4028-82DD-F03C262D5DE6}"/>
          </ac:spMkLst>
        </pc:spChg>
        <pc:graphicFrameChg chg="add">
          <ac:chgData name="Bushra Abdullahi" userId="053499d7fe06538e" providerId="LiveId" clId="{B5E00C61-9841-FB4E-94F8-1F22294AD547}" dt="2023-03-16T23:27:33.443" v="344" actId="26606"/>
          <ac:graphicFrameMkLst>
            <pc:docMk/>
            <pc:sldMk cId="2560061391" sldId="332"/>
            <ac:graphicFrameMk id="21" creationId="{4620BE86-42EB-B5B9-1488-23E244A7ED2C}"/>
          </ac:graphicFrameMkLst>
        </pc:graphicFrameChg>
      </pc:sldChg>
      <pc:sldChg chg="addSp delSp modSp add mod">
        <pc:chgData name="Bushra Abdullahi" userId="053499d7fe06538e" providerId="LiveId" clId="{B5E00C61-9841-FB4E-94F8-1F22294AD547}" dt="2023-03-17T01:43:39.768" v="649"/>
        <pc:sldMkLst>
          <pc:docMk/>
          <pc:sldMk cId="517071292" sldId="333"/>
        </pc:sldMkLst>
        <pc:spChg chg="mod">
          <ac:chgData name="Bushra Abdullahi" userId="053499d7fe06538e" providerId="LiveId" clId="{B5E00C61-9841-FB4E-94F8-1F22294AD547}" dt="2023-03-17T01:43:27.784" v="648" actId="313"/>
          <ac:spMkLst>
            <pc:docMk/>
            <pc:sldMk cId="517071292" sldId="333"/>
            <ac:spMk id="3" creationId="{86E60219-AE1B-47B6-9A1D-F2865D04BE52}"/>
          </ac:spMkLst>
        </pc:spChg>
        <pc:spChg chg="mod">
          <ac:chgData name="Bushra Abdullahi" userId="053499d7fe06538e" providerId="LiveId" clId="{B5E00C61-9841-FB4E-94F8-1F22294AD547}" dt="2023-03-17T01:43:39.768" v="649"/>
          <ac:spMkLst>
            <pc:docMk/>
            <pc:sldMk cId="517071292" sldId="333"/>
            <ac:spMk id="5" creationId="{1B07C49E-AFFC-EC46-8930-E4D428F5F943}"/>
          </ac:spMkLst>
        </pc:spChg>
        <pc:picChg chg="del">
          <ac:chgData name="Bushra Abdullahi" userId="053499d7fe06538e" providerId="LiveId" clId="{B5E00C61-9841-FB4E-94F8-1F22294AD547}" dt="2023-03-17T01:40:59.837" v="601" actId="478"/>
          <ac:picMkLst>
            <pc:docMk/>
            <pc:sldMk cId="517071292" sldId="333"/>
            <ac:picMk id="2" creationId="{E059688D-BE9B-BD48-9E08-A25DBED4FB46}"/>
          </ac:picMkLst>
        </pc:picChg>
        <pc:picChg chg="add mod">
          <ac:chgData name="Bushra Abdullahi" userId="053499d7fe06538e" providerId="LiveId" clId="{B5E00C61-9841-FB4E-94F8-1F22294AD547}" dt="2023-03-17T01:41:15.057" v="606" actId="1076"/>
          <ac:picMkLst>
            <pc:docMk/>
            <pc:sldMk cId="517071292" sldId="333"/>
            <ac:picMk id="8" creationId="{F22D1F40-93B0-4D48-AE67-10AE40E42E91}"/>
          </ac:picMkLst>
        </pc:picChg>
      </pc:sldChg>
      <pc:sldChg chg="addSp delSp modSp add mod ord">
        <pc:chgData name="Bushra Abdullahi" userId="053499d7fe06538e" providerId="LiveId" clId="{B5E00C61-9841-FB4E-94F8-1F22294AD547}" dt="2023-03-17T01:53:39.105" v="709"/>
        <pc:sldMkLst>
          <pc:docMk/>
          <pc:sldMk cId="3577119778" sldId="334"/>
        </pc:sldMkLst>
        <pc:spChg chg="mod">
          <ac:chgData name="Bushra Abdullahi" userId="053499d7fe06538e" providerId="LiveId" clId="{B5E00C61-9841-FB4E-94F8-1F22294AD547}" dt="2023-03-17T01:53:28.632" v="708" actId="27636"/>
          <ac:spMkLst>
            <pc:docMk/>
            <pc:sldMk cId="3577119778" sldId="334"/>
            <ac:spMk id="3" creationId="{2A7EB98F-A25F-4357-9775-478FC17F7F83}"/>
          </ac:spMkLst>
        </pc:spChg>
        <pc:spChg chg="ord">
          <ac:chgData name="Bushra Abdullahi" userId="053499d7fe06538e" providerId="LiveId" clId="{B5E00C61-9841-FB4E-94F8-1F22294AD547}" dt="2023-03-17T01:53:12.758" v="706" actId="26606"/>
          <ac:spMkLst>
            <pc:docMk/>
            <pc:sldMk cId="3577119778" sldId="334"/>
            <ac:spMk id="4" creationId="{D528596A-0847-664A-9D47-5096383E5E09}"/>
          </ac:spMkLst>
        </pc:spChg>
        <pc:spChg chg="mod">
          <ac:chgData name="Bushra Abdullahi" userId="053499d7fe06538e" providerId="LiveId" clId="{B5E00C61-9841-FB4E-94F8-1F22294AD547}" dt="2023-03-17T01:53:39.105" v="709"/>
          <ac:spMkLst>
            <pc:docMk/>
            <pc:sldMk cId="3577119778" sldId="334"/>
            <ac:spMk id="5" creationId="{1B07C49E-AFFC-EC46-8930-E4D428F5F943}"/>
          </ac:spMkLst>
        </pc:spChg>
        <pc:spChg chg="del">
          <ac:chgData name="Bushra Abdullahi" userId="053499d7fe06538e" providerId="LiveId" clId="{B5E00C61-9841-FB4E-94F8-1F22294AD547}" dt="2023-03-17T01:53:12.758" v="706" actId="26606"/>
          <ac:spMkLst>
            <pc:docMk/>
            <pc:sldMk cId="3577119778" sldId="334"/>
            <ac:spMk id="10" creationId="{201CC55D-ED54-4C5C-95E6-10947BD1103B}"/>
          </ac:spMkLst>
        </pc:spChg>
        <pc:spChg chg="del">
          <ac:chgData name="Bushra Abdullahi" userId="053499d7fe06538e" providerId="LiveId" clId="{B5E00C61-9841-FB4E-94F8-1F22294AD547}" dt="2023-03-17T01:53:12.758" v="706" actId="26606"/>
          <ac:spMkLst>
            <pc:docMk/>
            <pc:sldMk cId="3577119778" sldId="334"/>
            <ac:spMk id="16" creationId="{3873B707-463F-40B0-8227-E8CC6C67EB25}"/>
          </ac:spMkLst>
        </pc:spChg>
        <pc:spChg chg="del">
          <ac:chgData name="Bushra Abdullahi" userId="053499d7fe06538e" providerId="LiveId" clId="{B5E00C61-9841-FB4E-94F8-1F22294AD547}" dt="2023-03-17T01:53:12.758" v="706" actId="26606"/>
          <ac:spMkLst>
            <pc:docMk/>
            <pc:sldMk cId="3577119778" sldId="334"/>
            <ac:spMk id="18" creationId="{C13237C8-E62C-4F0D-A318-BD6FB6C2D138}"/>
          </ac:spMkLst>
        </pc:spChg>
        <pc:spChg chg="del">
          <ac:chgData name="Bushra Abdullahi" userId="053499d7fe06538e" providerId="LiveId" clId="{B5E00C61-9841-FB4E-94F8-1F22294AD547}" dt="2023-03-17T01:53:12.758" v="706" actId="26606"/>
          <ac:spMkLst>
            <pc:docMk/>
            <pc:sldMk cId="3577119778" sldId="334"/>
            <ac:spMk id="20" creationId="{19C9EAEA-39D0-4B0E-A0EB-51E7B26740B1}"/>
          </ac:spMkLst>
        </pc:spChg>
        <pc:spChg chg="add">
          <ac:chgData name="Bushra Abdullahi" userId="053499d7fe06538e" providerId="LiveId" clId="{B5E00C61-9841-FB4E-94F8-1F22294AD547}" dt="2023-03-17T01:53:12.758" v="706" actId="26606"/>
          <ac:spMkLst>
            <pc:docMk/>
            <pc:sldMk cId="3577119778" sldId="334"/>
            <ac:spMk id="25" creationId="{201CC55D-ED54-4C5C-95E6-10947BD1103B}"/>
          </ac:spMkLst>
        </pc:spChg>
        <pc:spChg chg="add">
          <ac:chgData name="Bushra Abdullahi" userId="053499d7fe06538e" providerId="LiveId" clId="{B5E00C61-9841-FB4E-94F8-1F22294AD547}" dt="2023-03-17T01:53:12.758" v="706" actId="26606"/>
          <ac:spMkLst>
            <pc:docMk/>
            <pc:sldMk cId="3577119778" sldId="334"/>
            <ac:spMk id="31" creationId="{3873B707-463F-40B0-8227-E8CC6C67EB25}"/>
          </ac:spMkLst>
        </pc:spChg>
        <pc:spChg chg="add">
          <ac:chgData name="Bushra Abdullahi" userId="053499d7fe06538e" providerId="LiveId" clId="{B5E00C61-9841-FB4E-94F8-1F22294AD547}" dt="2023-03-17T01:53:12.758" v="706" actId="26606"/>
          <ac:spMkLst>
            <pc:docMk/>
            <pc:sldMk cId="3577119778" sldId="334"/>
            <ac:spMk id="33" creationId="{C13237C8-E62C-4F0D-A318-BD6FB6C2D138}"/>
          </ac:spMkLst>
        </pc:spChg>
        <pc:spChg chg="add">
          <ac:chgData name="Bushra Abdullahi" userId="053499d7fe06538e" providerId="LiveId" clId="{B5E00C61-9841-FB4E-94F8-1F22294AD547}" dt="2023-03-17T01:53:12.758" v="706" actId="26606"/>
          <ac:spMkLst>
            <pc:docMk/>
            <pc:sldMk cId="3577119778" sldId="334"/>
            <ac:spMk id="35" creationId="{19C9EAEA-39D0-4B0E-A0EB-51E7B26740B1}"/>
          </ac:spMkLst>
        </pc:spChg>
        <pc:grpChg chg="del">
          <ac:chgData name="Bushra Abdullahi" userId="053499d7fe06538e" providerId="LiveId" clId="{B5E00C61-9841-FB4E-94F8-1F22294AD547}" dt="2023-03-17T01:53:12.758" v="706" actId="26606"/>
          <ac:grpSpMkLst>
            <pc:docMk/>
            <pc:sldMk cId="3577119778" sldId="334"/>
            <ac:grpSpMk id="12" creationId="{1DE889C7-FAD6-4397-98E2-05D503484459}"/>
          </ac:grpSpMkLst>
        </pc:grpChg>
        <pc:grpChg chg="add">
          <ac:chgData name="Bushra Abdullahi" userId="053499d7fe06538e" providerId="LiveId" clId="{B5E00C61-9841-FB4E-94F8-1F22294AD547}" dt="2023-03-17T01:53:12.758" v="706" actId="26606"/>
          <ac:grpSpMkLst>
            <pc:docMk/>
            <pc:sldMk cId="3577119778" sldId="334"/>
            <ac:grpSpMk id="27" creationId="{1DE889C7-FAD6-4397-98E2-05D503484459}"/>
          </ac:grpSpMkLst>
        </pc:grpChg>
        <pc:picChg chg="del">
          <ac:chgData name="Bushra Abdullahi" userId="053499d7fe06538e" providerId="LiveId" clId="{B5E00C61-9841-FB4E-94F8-1F22294AD547}" dt="2023-03-17T01:53:05.637" v="704" actId="478"/>
          <ac:picMkLst>
            <pc:docMk/>
            <pc:sldMk cId="3577119778" sldId="334"/>
            <ac:picMk id="2" creationId="{8509D9FF-DF7E-F340-8A90-C8E7F1400455}"/>
          </ac:picMkLst>
        </pc:picChg>
        <pc:picChg chg="add mod">
          <ac:chgData name="Bushra Abdullahi" userId="053499d7fe06538e" providerId="LiveId" clId="{B5E00C61-9841-FB4E-94F8-1F22294AD547}" dt="2023-03-17T01:53:12.758" v="706" actId="26606"/>
          <ac:picMkLst>
            <pc:docMk/>
            <pc:sldMk cId="3577119778" sldId="334"/>
            <ac:picMk id="15" creationId="{B6B4E0D2-3E2D-224C-ACB1-33E55C743686}"/>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530E5-6D83-4BE5-8D96-BC5389078C1E}"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ECFD225B-7954-46BB-91C9-CCEB0D7B54F4}">
      <dgm:prSet/>
      <dgm:spPr/>
      <dgm:t>
        <a:bodyPr/>
        <a:lstStyle/>
        <a:p>
          <a:r>
            <a:rPr lang="en-US"/>
            <a:t>Summary of methodologies</a:t>
          </a:r>
        </a:p>
      </dgm:t>
    </dgm:pt>
    <dgm:pt modelId="{0B91753C-2220-4F55-A753-317DCBE53E18}" type="parTrans" cxnId="{D97AEDDA-615C-4E9C-8FEE-27945DE01E62}">
      <dgm:prSet/>
      <dgm:spPr/>
      <dgm:t>
        <a:bodyPr/>
        <a:lstStyle/>
        <a:p>
          <a:endParaRPr lang="en-US"/>
        </a:p>
      </dgm:t>
    </dgm:pt>
    <dgm:pt modelId="{FE4BCC5B-7B43-43F0-A347-C1724EAEE547}" type="sibTrans" cxnId="{D97AEDDA-615C-4E9C-8FEE-27945DE01E62}">
      <dgm:prSet/>
      <dgm:spPr/>
      <dgm:t>
        <a:bodyPr/>
        <a:lstStyle/>
        <a:p>
          <a:endParaRPr lang="en-US"/>
        </a:p>
      </dgm:t>
    </dgm:pt>
    <dgm:pt modelId="{738B9509-B05D-46B3-9F68-ADD758752314}">
      <dgm:prSet/>
      <dgm:spPr/>
      <dgm:t>
        <a:bodyPr/>
        <a:lstStyle/>
        <a:p>
          <a:r>
            <a:rPr lang="en-US"/>
            <a:t>Data Collection through API</a:t>
          </a:r>
        </a:p>
      </dgm:t>
    </dgm:pt>
    <dgm:pt modelId="{D34C7D0F-30DC-4873-8606-49027BC5E650}" type="parTrans" cxnId="{EEB0BA93-AC88-4E03-BC0E-F63522624D49}">
      <dgm:prSet/>
      <dgm:spPr/>
      <dgm:t>
        <a:bodyPr/>
        <a:lstStyle/>
        <a:p>
          <a:endParaRPr lang="en-US"/>
        </a:p>
      </dgm:t>
    </dgm:pt>
    <dgm:pt modelId="{12D8B62C-98E3-4104-8366-0CD60E556FB1}" type="sibTrans" cxnId="{EEB0BA93-AC88-4E03-BC0E-F63522624D49}">
      <dgm:prSet/>
      <dgm:spPr/>
      <dgm:t>
        <a:bodyPr/>
        <a:lstStyle/>
        <a:p>
          <a:endParaRPr lang="en-US"/>
        </a:p>
      </dgm:t>
    </dgm:pt>
    <dgm:pt modelId="{3F9B46BC-0EA7-46AC-8816-BEC10928E719}">
      <dgm:prSet/>
      <dgm:spPr/>
      <dgm:t>
        <a:bodyPr/>
        <a:lstStyle/>
        <a:p>
          <a:r>
            <a:rPr lang="en-US"/>
            <a:t>Data Collection with Web Scraping</a:t>
          </a:r>
        </a:p>
      </dgm:t>
    </dgm:pt>
    <dgm:pt modelId="{628E2273-D5D0-44FD-A40F-AE96F511D6CC}" type="parTrans" cxnId="{EA403BD8-788B-4420-9D7C-528FE84C1C02}">
      <dgm:prSet/>
      <dgm:spPr/>
      <dgm:t>
        <a:bodyPr/>
        <a:lstStyle/>
        <a:p>
          <a:endParaRPr lang="en-US"/>
        </a:p>
      </dgm:t>
    </dgm:pt>
    <dgm:pt modelId="{90160CB8-3C93-47A4-B79C-8402EC0FAA78}" type="sibTrans" cxnId="{EA403BD8-788B-4420-9D7C-528FE84C1C02}">
      <dgm:prSet/>
      <dgm:spPr/>
      <dgm:t>
        <a:bodyPr/>
        <a:lstStyle/>
        <a:p>
          <a:endParaRPr lang="en-US"/>
        </a:p>
      </dgm:t>
    </dgm:pt>
    <dgm:pt modelId="{4F2F51A9-7B11-4A45-82B5-F8FBAD2FD05F}">
      <dgm:prSet/>
      <dgm:spPr/>
      <dgm:t>
        <a:bodyPr/>
        <a:lstStyle/>
        <a:p>
          <a:r>
            <a:rPr lang="en-US"/>
            <a:t>Data Wrangling</a:t>
          </a:r>
        </a:p>
      </dgm:t>
    </dgm:pt>
    <dgm:pt modelId="{495FD9C4-B6FA-47AC-B2D1-3B34F9F441E9}" type="parTrans" cxnId="{D3D46087-2867-428D-853C-A4FA0C0000E8}">
      <dgm:prSet/>
      <dgm:spPr/>
      <dgm:t>
        <a:bodyPr/>
        <a:lstStyle/>
        <a:p>
          <a:endParaRPr lang="en-US"/>
        </a:p>
      </dgm:t>
    </dgm:pt>
    <dgm:pt modelId="{6A0A63BB-7B5E-4F12-B201-55C36A94E306}" type="sibTrans" cxnId="{D3D46087-2867-428D-853C-A4FA0C0000E8}">
      <dgm:prSet/>
      <dgm:spPr/>
      <dgm:t>
        <a:bodyPr/>
        <a:lstStyle/>
        <a:p>
          <a:endParaRPr lang="en-US"/>
        </a:p>
      </dgm:t>
    </dgm:pt>
    <dgm:pt modelId="{78830552-71DF-4131-A3AD-8BBA880D0CAA}">
      <dgm:prSet/>
      <dgm:spPr/>
      <dgm:t>
        <a:bodyPr/>
        <a:lstStyle/>
        <a:p>
          <a:r>
            <a:rPr lang="en-US"/>
            <a:t>Exploratory Data Analysis with SQL</a:t>
          </a:r>
        </a:p>
      </dgm:t>
    </dgm:pt>
    <dgm:pt modelId="{68E24848-2D76-402E-8788-3C0E72C14138}" type="parTrans" cxnId="{9E742D35-7048-4CC8-A3F1-92C91AFD0FF3}">
      <dgm:prSet/>
      <dgm:spPr/>
      <dgm:t>
        <a:bodyPr/>
        <a:lstStyle/>
        <a:p>
          <a:endParaRPr lang="en-US"/>
        </a:p>
      </dgm:t>
    </dgm:pt>
    <dgm:pt modelId="{EDD6DDDA-C3D3-4C93-8555-BCB4A8237A8E}" type="sibTrans" cxnId="{9E742D35-7048-4CC8-A3F1-92C91AFD0FF3}">
      <dgm:prSet/>
      <dgm:spPr/>
      <dgm:t>
        <a:bodyPr/>
        <a:lstStyle/>
        <a:p>
          <a:endParaRPr lang="en-US"/>
        </a:p>
      </dgm:t>
    </dgm:pt>
    <dgm:pt modelId="{D9040DAC-940E-4326-91F8-BF3F136C2E68}">
      <dgm:prSet/>
      <dgm:spPr/>
      <dgm:t>
        <a:bodyPr/>
        <a:lstStyle/>
        <a:p>
          <a:r>
            <a:rPr lang="en-US"/>
            <a:t>Exploratory Data Analysis with Data Visualization</a:t>
          </a:r>
        </a:p>
      </dgm:t>
    </dgm:pt>
    <dgm:pt modelId="{06F9E069-287B-490B-8847-DC34897A9C9B}" type="parTrans" cxnId="{49261C00-1428-4B12-B7AB-69C1C3072E5E}">
      <dgm:prSet/>
      <dgm:spPr/>
      <dgm:t>
        <a:bodyPr/>
        <a:lstStyle/>
        <a:p>
          <a:endParaRPr lang="en-US"/>
        </a:p>
      </dgm:t>
    </dgm:pt>
    <dgm:pt modelId="{EA74FA72-CAC9-4DFC-8A17-E150042EBF97}" type="sibTrans" cxnId="{49261C00-1428-4B12-B7AB-69C1C3072E5E}">
      <dgm:prSet/>
      <dgm:spPr/>
      <dgm:t>
        <a:bodyPr/>
        <a:lstStyle/>
        <a:p>
          <a:endParaRPr lang="en-US"/>
        </a:p>
      </dgm:t>
    </dgm:pt>
    <dgm:pt modelId="{9051C0C2-1638-465B-BB30-62DD0C02FF3F}">
      <dgm:prSet/>
      <dgm:spPr/>
      <dgm:t>
        <a:bodyPr/>
        <a:lstStyle/>
        <a:p>
          <a:r>
            <a:rPr lang="en-US"/>
            <a:t>Interactive Visual Analytics with Folium</a:t>
          </a:r>
        </a:p>
      </dgm:t>
    </dgm:pt>
    <dgm:pt modelId="{62C08C89-1AED-435C-8220-CF1F02922529}" type="parTrans" cxnId="{6C875C14-B373-4B33-9C08-39660D124D50}">
      <dgm:prSet/>
      <dgm:spPr/>
      <dgm:t>
        <a:bodyPr/>
        <a:lstStyle/>
        <a:p>
          <a:endParaRPr lang="en-US"/>
        </a:p>
      </dgm:t>
    </dgm:pt>
    <dgm:pt modelId="{3E8ACB09-05A8-42E8-BDAD-F2791C19AB31}" type="sibTrans" cxnId="{6C875C14-B373-4B33-9C08-39660D124D50}">
      <dgm:prSet/>
      <dgm:spPr/>
      <dgm:t>
        <a:bodyPr/>
        <a:lstStyle/>
        <a:p>
          <a:endParaRPr lang="en-US"/>
        </a:p>
      </dgm:t>
    </dgm:pt>
    <dgm:pt modelId="{3994250A-D8D6-434E-8B10-4C0E9CE4BDCC}">
      <dgm:prSet/>
      <dgm:spPr/>
      <dgm:t>
        <a:bodyPr/>
        <a:lstStyle/>
        <a:p>
          <a:r>
            <a:rPr lang="en-US"/>
            <a:t>Machine Learning Prediction</a:t>
          </a:r>
        </a:p>
      </dgm:t>
    </dgm:pt>
    <dgm:pt modelId="{89165055-ADC7-4470-AB44-B126BFA0F28F}" type="parTrans" cxnId="{92812222-C898-404F-9852-124DD780870B}">
      <dgm:prSet/>
      <dgm:spPr/>
      <dgm:t>
        <a:bodyPr/>
        <a:lstStyle/>
        <a:p>
          <a:endParaRPr lang="en-US"/>
        </a:p>
      </dgm:t>
    </dgm:pt>
    <dgm:pt modelId="{D18F3957-0D07-4EA2-ABC2-A87DD3293EF5}" type="sibTrans" cxnId="{92812222-C898-404F-9852-124DD780870B}">
      <dgm:prSet/>
      <dgm:spPr/>
      <dgm:t>
        <a:bodyPr/>
        <a:lstStyle/>
        <a:p>
          <a:endParaRPr lang="en-US"/>
        </a:p>
      </dgm:t>
    </dgm:pt>
    <dgm:pt modelId="{65295BEA-4943-4C3E-A55A-E19FE713C6F4}">
      <dgm:prSet/>
      <dgm:spPr/>
      <dgm:t>
        <a:bodyPr/>
        <a:lstStyle/>
        <a:p>
          <a:r>
            <a:rPr lang="en-US"/>
            <a:t>Summary of all results</a:t>
          </a:r>
        </a:p>
      </dgm:t>
    </dgm:pt>
    <dgm:pt modelId="{74069F4E-9C2D-47C4-B9B0-3E49A9A886CB}" type="parTrans" cxnId="{C1EC3A78-A0A1-4B29-B9C6-C2DF573E29A6}">
      <dgm:prSet/>
      <dgm:spPr/>
      <dgm:t>
        <a:bodyPr/>
        <a:lstStyle/>
        <a:p>
          <a:endParaRPr lang="en-US"/>
        </a:p>
      </dgm:t>
    </dgm:pt>
    <dgm:pt modelId="{AA2A8E00-540A-45C3-BFF3-EA48DBF3679B}" type="sibTrans" cxnId="{C1EC3A78-A0A1-4B29-B9C6-C2DF573E29A6}">
      <dgm:prSet/>
      <dgm:spPr/>
      <dgm:t>
        <a:bodyPr/>
        <a:lstStyle/>
        <a:p>
          <a:endParaRPr lang="en-US"/>
        </a:p>
      </dgm:t>
    </dgm:pt>
    <dgm:pt modelId="{88FF667E-A203-4379-9088-028446C5E7E9}">
      <dgm:prSet/>
      <dgm:spPr/>
      <dgm:t>
        <a:bodyPr/>
        <a:lstStyle/>
        <a:p>
          <a:r>
            <a:rPr lang="en-US"/>
            <a:t>Exploratory Data Analysis result</a:t>
          </a:r>
        </a:p>
      </dgm:t>
    </dgm:pt>
    <dgm:pt modelId="{1E109E8E-B775-44AD-A565-B079423E3719}" type="parTrans" cxnId="{A9E66BBA-1B11-47D4-9CB4-1449528CAD54}">
      <dgm:prSet/>
      <dgm:spPr/>
      <dgm:t>
        <a:bodyPr/>
        <a:lstStyle/>
        <a:p>
          <a:endParaRPr lang="en-US"/>
        </a:p>
      </dgm:t>
    </dgm:pt>
    <dgm:pt modelId="{F779DAE9-7640-481F-9118-F80A569A756A}" type="sibTrans" cxnId="{A9E66BBA-1B11-47D4-9CB4-1449528CAD54}">
      <dgm:prSet/>
      <dgm:spPr/>
      <dgm:t>
        <a:bodyPr/>
        <a:lstStyle/>
        <a:p>
          <a:endParaRPr lang="en-US"/>
        </a:p>
      </dgm:t>
    </dgm:pt>
    <dgm:pt modelId="{633BCE2D-B932-4232-B35C-CE056452879F}">
      <dgm:prSet/>
      <dgm:spPr/>
      <dgm:t>
        <a:bodyPr/>
        <a:lstStyle/>
        <a:p>
          <a:r>
            <a:rPr lang="en-US"/>
            <a:t>Interactive analytics in screenshots</a:t>
          </a:r>
        </a:p>
      </dgm:t>
    </dgm:pt>
    <dgm:pt modelId="{28DD0E52-A686-49F1-9EEC-B262ACDB1C34}" type="parTrans" cxnId="{19613125-33C8-4192-8D0D-613EE04450BE}">
      <dgm:prSet/>
      <dgm:spPr/>
      <dgm:t>
        <a:bodyPr/>
        <a:lstStyle/>
        <a:p>
          <a:endParaRPr lang="en-US"/>
        </a:p>
      </dgm:t>
    </dgm:pt>
    <dgm:pt modelId="{1DF7F5F8-1F63-414D-AA80-BDF06C447429}" type="sibTrans" cxnId="{19613125-33C8-4192-8D0D-613EE04450BE}">
      <dgm:prSet/>
      <dgm:spPr/>
      <dgm:t>
        <a:bodyPr/>
        <a:lstStyle/>
        <a:p>
          <a:endParaRPr lang="en-US"/>
        </a:p>
      </dgm:t>
    </dgm:pt>
    <dgm:pt modelId="{68B75A19-2033-43E8-8EAB-060347FD5BE6}">
      <dgm:prSet/>
      <dgm:spPr/>
      <dgm:t>
        <a:bodyPr/>
        <a:lstStyle/>
        <a:p>
          <a:r>
            <a:rPr lang="en-US"/>
            <a:t>Predictive Analytics result</a:t>
          </a:r>
        </a:p>
      </dgm:t>
    </dgm:pt>
    <dgm:pt modelId="{396AECF4-3CAA-4511-A2ED-BB2B3B78B8DE}" type="parTrans" cxnId="{F539DEE9-95FB-40FE-B08A-208A068CEE18}">
      <dgm:prSet/>
      <dgm:spPr/>
      <dgm:t>
        <a:bodyPr/>
        <a:lstStyle/>
        <a:p>
          <a:endParaRPr lang="en-US"/>
        </a:p>
      </dgm:t>
    </dgm:pt>
    <dgm:pt modelId="{F69B4A4E-76DD-4E7B-8EBF-4A8648252BBB}" type="sibTrans" cxnId="{F539DEE9-95FB-40FE-B08A-208A068CEE18}">
      <dgm:prSet/>
      <dgm:spPr/>
      <dgm:t>
        <a:bodyPr/>
        <a:lstStyle/>
        <a:p>
          <a:endParaRPr lang="en-US"/>
        </a:p>
      </dgm:t>
    </dgm:pt>
    <dgm:pt modelId="{25EAB53B-7AEF-CD48-9D19-637919A961EC}" type="pres">
      <dgm:prSet presAssocID="{5C0530E5-6D83-4BE5-8D96-BC5389078C1E}" presName="linear" presStyleCnt="0">
        <dgm:presLayoutVars>
          <dgm:dir/>
          <dgm:animLvl val="lvl"/>
          <dgm:resizeHandles val="exact"/>
        </dgm:presLayoutVars>
      </dgm:prSet>
      <dgm:spPr/>
    </dgm:pt>
    <dgm:pt modelId="{C9C75F87-6471-D042-AF33-50C5FE59A956}" type="pres">
      <dgm:prSet presAssocID="{ECFD225B-7954-46BB-91C9-CCEB0D7B54F4}" presName="parentLin" presStyleCnt="0"/>
      <dgm:spPr/>
    </dgm:pt>
    <dgm:pt modelId="{D6D27F65-07FB-F54D-89D7-6805E2B8E5C6}" type="pres">
      <dgm:prSet presAssocID="{ECFD225B-7954-46BB-91C9-CCEB0D7B54F4}" presName="parentLeftMargin" presStyleLbl="node1" presStyleIdx="0" presStyleCnt="2"/>
      <dgm:spPr/>
    </dgm:pt>
    <dgm:pt modelId="{67899846-6C34-574A-91B7-01E34B94D2A8}" type="pres">
      <dgm:prSet presAssocID="{ECFD225B-7954-46BB-91C9-CCEB0D7B54F4}" presName="parentText" presStyleLbl="node1" presStyleIdx="0" presStyleCnt="2">
        <dgm:presLayoutVars>
          <dgm:chMax val="0"/>
          <dgm:bulletEnabled val="1"/>
        </dgm:presLayoutVars>
      </dgm:prSet>
      <dgm:spPr/>
    </dgm:pt>
    <dgm:pt modelId="{36D9E877-E957-6549-87E1-04D9342E3737}" type="pres">
      <dgm:prSet presAssocID="{ECFD225B-7954-46BB-91C9-CCEB0D7B54F4}" presName="negativeSpace" presStyleCnt="0"/>
      <dgm:spPr/>
    </dgm:pt>
    <dgm:pt modelId="{5C8BE1DD-E60F-DE48-B587-14D3BF33E3F4}" type="pres">
      <dgm:prSet presAssocID="{ECFD225B-7954-46BB-91C9-CCEB0D7B54F4}" presName="childText" presStyleLbl="conFgAcc1" presStyleIdx="0" presStyleCnt="2">
        <dgm:presLayoutVars>
          <dgm:bulletEnabled val="1"/>
        </dgm:presLayoutVars>
      </dgm:prSet>
      <dgm:spPr/>
    </dgm:pt>
    <dgm:pt modelId="{8A9C2F09-49E6-A740-9A04-F9D3CE536477}" type="pres">
      <dgm:prSet presAssocID="{FE4BCC5B-7B43-43F0-A347-C1724EAEE547}" presName="spaceBetweenRectangles" presStyleCnt="0"/>
      <dgm:spPr/>
    </dgm:pt>
    <dgm:pt modelId="{11801A65-5DD5-F24C-B27E-AA3FB3990981}" type="pres">
      <dgm:prSet presAssocID="{65295BEA-4943-4C3E-A55A-E19FE713C6F4}" presName="parentLin" presStyleCnt="0"/>
      <dgm:spPr/>
    </dgm:pt>
    <dgm:pt modelId="{F3F15A18-B2A2-CA4F-AE7B-B9508759BCBE}" type="pres">
      <dgm:prSet presAssocID="{65295BEA-4943-4C3E-A55A-E19FE713C6F4}" presName="parentLeftMargin" presStyleLbl="node1" presStyleIdx="0" presStyleCnt="2"/>
      <dgm:spPr/>
    </dgm:pt>
    <dgm:pt modelId="{289D82A6-B8AB-4C45-9BC4-833F2C7CFEFC}" type="pres">
      <dgm:prSet presAssocID="{65295BEA-4943-4C3E-A55A-E19FE713C6F4}" presName="parentText" presStyleLbl="node1" presStyleIdx="1" presStyleCnt="2">
        <dgm:presLayoutVars>
          <dgm:chMax val="0"/>
          <dgm:bulletEnabled val="1"/>
        </dgm:presLayoutVars>
      </dgm:prSet>
      <dgm:spPr/>
    </dgm:pt>
    <dgm:pt modelId="{A5A41C3C-B7A2-7842-B3D8-A339477D2271}" type="pres">
      <dgm:prSet presAssocID="{65295BEA-4943-4C3E-A55A-E19FE713C6F4}" presName="negativeSpace" presStyleCnt="0"/>
      <dgm:spPr/>
    </dgm:pt>
    <dgm:pt modelId="{794D311E-9AC7-FB43-B465-2ABD8D3EAB01}" type="pres">
      <dgm:prSet presAssocID="{65295BEA-4943-4C3E-A55A-E19FE713C6F4}" presName="childText" presStyleLbl="conFgAcc1" presStyleIdx="1" presStyleCnt="2">
        <dgm:presLayoutVars>
          <dgm:bulletEnabled val="1"/>
        </dgm:presLayoutVars>
      </dgm:prSet>
      <dgm:spPr/>
    </dgm:pt>
  </dgm:ptLst>
  <dgm:cxnLst>
    <dgm:cxn modelId="{49261C00-1428-4B12-B7AB-69C1C3072E5E}" srcId="{ECFD225B-7954-46BB-91C9-CCEB0D7B54F4}" destId="{D9040DAC-940E-4326-91F8-BF3F136C2E68}" srcOrd="4" destOrd="0" parTransId="{06F9E069-287B-490B-8847-DC34897A9C9B}" sibTransId="{EA74FA72-CAC9-4DFC-8A17-E150042EBF97}"/>
    <dgm:cxn modelId="{5E931A06-B0DB-164F-A7AA-FDEDE5E276C4}" type="presOf" srcId="{633BCE2D-B932-4232-B35C-CE056452879F}" destId="{794D311E-9AC7-FB43-B465-2ABD8D3EAB01}" srcOrd="0" destOrd="1" presId="urn:microsoft.com/office/officeart/2005/8/layout/list1"/>
    <dgm:cxn modelId="{6C875C14-B373-4B33-9C08-39660D124D50}" srcId="{ECFD225B-7954-46BB-91C9-CCEB0D7B54F4}" destId="{9051C0C2-1638-465B-BB30-62DD0C02FF3F}" srcOrd="5" destOrd="0" parTransId="{62C08C89-1AED-435C-8220-CF1F02922529}" sibTransId="{3E8ACB09-05A8-42E8-BDAD-F2791C19AB31}"/>
    <dgm:cxn modelId="{45C81C19-F8E6-6D4C-B3F2-9EF93133EFE7}" type="presOf" srcId="{88FF667E-A203-4379-9088-028446C5E7E9}" destId="{794D311E-9AC7-FB43-B465-2ABD8D3EAB01}" srcOrd="0" destOrd="0" presId="urn:microsoft.com/office/officeart/2005/8/layout/list1"/>
    <dgm:cxn modelId="{92812222-C898-404F-9852-124DD780870B}" srcId="{ECFD225B-7954-46BB-91C9-CCEB0D7B54F4}" destId="{3994250A-D8D6-434E-8B10-4C0E9CE4BDCC}" srcOrd="6" destOrd="0" parTransId="{89165055-ADC7-4470-AB44-B126BFA0F28F}" sibTransId="{D18F3957-0D07-4EA2-ABC2-A87DD3293EF5}"/>
    <dgm:cxn modelId="{19613125-33C8-4192-8D0D-613EE04450BE}" srcId="{65295BEA-4943-4C3E-A55A-E19FE713C6F4}" destId="{633BCE2D-B932-4232-B35C-CE056452879F}" srcOrd="1" destOrd="0" parTransId="{28DD0E52-A686-49F1-9EEC-B262ACDB1C34}" sibTransId="{1DF7F5F8-1F63-414D-AA80-BDF06C447429}"/>
    <dgm:cxn modelId="{2D500832-1E13-9A45-BB89-E3D119AF655D}" type="presOf" srcId="{65295BEA-4943-4C3E-A55A-E19FE713C6F4}" destId="{289D82A6-B8AB-4C45-9BC4-833F2C7CFEFC}" srcOrd="1" destOrd="0" presId="urn:microsoft.com/office/officeart/2005/8/layout/list1"/>
    <dgm:cxn modelId="{9E742D35-7048-4CC8-A3F1-92C91AFD0FF3}" srcId="{ECFD225B-7954-46BB-91C9-CCEB0D7B54F4}" destId="{78830552-71DF-4131-A3AD-8BBA880D0CAA}" srcOrd="3" destOrd="0" parTransId="{68E24848-2D76-402E-8788-3C0E72C14138}" sibTransId="{EDD6DDDA-C3D3-4C93-8555-BCB4A8237A8E}"/>
    <dgm:cxn modelId="{C3D8444A-9442-3145-8AD4-434DCA7CBF1C}" type="presOf" srcId="{3F9B46BC-0EA7-46AC-8816-BEC10928E719}" destId="{5C8BE1DD-E60F-DE48-B587-14D3BF33E3F4}" srcOrd="0" destOrd="1" presId="urn:microsoft.com/office/officeart/2005/8/layout/list1"/>
    <dgm:cxn modelId="{ECD1C14C-FB3A-E448-BBCC-0F0BB1739633}" type="presOf" srcId="{ECFD225B-7954-46BB-91C9-CCEB0D7B54F4}" destId="{67899846-6C34-574A-91B7-01E34B94D2A8}" srcOrd="1" destOrd="0" presId="urn:microsoft.com/office/officeart/2005/8/layout/list1"/>
    <dgm:cxn modelId="{53EB5157-114B-864B-BDC1-6AFE28ABB910}" type="presOf" srcId="{5C0530E5-6D83-4BE5-8D96-BC5389078C1E}" destId="{25EAB53B-7AEF-CD48-9D19-637919A961EC}" srcOrd="0" destOrd="0" presId="urn:microsoft.com/office/officeart/2005/8/layout/list1"/>
    <dgm:cxn modelId="{268F2759-911D-AE43-91B3-54124FCB5468}" type="presOf" srcId="{3994250A-D8D6-434E-8B10-4C0E9CE4BDCC}" destId="{5C8BE1DD-E60F-DE48-B587-14D3BF33E3F4}" srcOrd="0" destOrd="6" presId="urn:microsoft.com/office/officeart/2005/8/layout/list1"/>
    <dgm:cxn modelId="{C1EC3A78-A0A1-4B29-B9C6-C2DF573E29A6}" srcId="{5C0530E5-6D83-4BE5-8D96-BC5389078C1E}" destId="{65295BEA-4943-4C3E-A55A-E19FE713C6F4}" srcOrd="1" destOrd="0" parTransId="{74069F4E-9C2D-47C4-B9B0-3E49A9A886CB}" sibTransId="{AA2A8E00-540A-45C3-BFF3-EA48DBF3679B}"/>
    <dgm:cxn modelId="{D3D46087-2867-428D-853C-A4FA0C0000E8}" srcId="{ECFD225B-7954-46BB-91C9-CCEB0D7B54F4}" destId="{4F2F51A9-7B11-4A45-82B5-F8FBAD2FD05F}" srcOrd="2" destOrd="0" parTransId="{495FD9C4-B6FA-47AC-B2D1-3B34F9F441E9}" sibTransId="{6A0A63BB-7B5E-4F12-B201-55C36A94E306}"/>
    <dgm:cxn modelId="{DEE5398A-5BD0-0B42-9994-05BEF6385864}" type="presOf" srcId="{738B9509-B05D-46B3-9F68-ADD758752314}" destId="{5C8BE1DD-E60F-DE48-B587-14D3BF33E3F4}" srcOrd="0" destOrd="0" presId="urn:microsoft.com/office/officeart/2005/8/layout/list1"/>
    <dgm:cxn modelId="{EEB0BA93-AC88-4E03-BC0E-F63522624D49}" srcId="{ECFD225B-7954-46BB-91C9-CCEB0D7B54F4}" destId="{738B9509-B05D-46B3-9F68-ADD758752314}" srcOrd="0" destOrd="0" parTransId="{D34C7D0F-30DC-4873-8606-49027BC5E650}" sibTransId="{12D8B62C-98E3-4104-8366-0CD60E556FB1}"/>
    <dgm:cxn modelId="{FF80419E-5288-8743-BCEB-DA1C12445B95}" type="presOf" srcId="{9051C0C2-1638-465B-BB30-62DD0C02FF3F}" destId="{5C8BE1DD-E60F-DE48-B587-14D3BF33E3F4}" srcOrd="0" destOrd="5" presId="urn:microsoft.com/office/officeart/2005/8/layout/list1"/>
    <dgm:cxn modelId="{2F0546B8-2E66-AC4F-AC0E-C22DF9BAA656}" type="presOf" srcId="{ECFD225B-7954-46BB-91C9-CCEB0D7B54F4}" destId="{D6D27F65-07FB-F54D-89D7-6805E2B8E5C6}" srcOrd="0" destOrd="0" presId="urn:microsoft.com/office/officeart/2005/8/layout/list1"/>
    <dgm:cxn modelId="{A9E66BBA-1B11-47D4-9CB4-1449528CAD54}" srcId="{65295BEA-4943-4C3E-A55A-E19FE713C6F4}" destId="{88FF667E-A203-4379-9088-028446C5E7E9}" srcOrd="0" destOrd="0" parTransId="{1E109E8E-B775-44AD-A565-B079423E3719}" sibTransId="{F779DAE9-7640-481F-9118-F80A569A756A}"/>
    <dgm:cxn modelId="{EA403BD8-788B-4420-9D7C-528FE84C1C02}" srcId="{ECFD225B-7954-46BB-91C9-CCEB0D7B54F4}" destId="{3F9B46BC-0EA7-46AC-8816-BEC10928E719}" srcOrd="1" destOrd="0" parTransId="{628E2273-D5D0-44FD-A40F-AE96F511D6CC}" sibTransId="{90160CB8-3C93-47A4-B79C-8402EC0FAA78}"/>
    <dgm:cxn modelId="{D97AEDDA-615C-4E9C-8FEE-27945DE01E62}" srcId="{5C0530E5-6D83-4BE5-8D96-BC5389078C1E}" destId="{ECFD225B-7954-46BB-91C9-CCEB0D7B54F4}" srcOrd="0" destOrd="0" parTransId="{0B91753C-2220-4F55-A753-317DCBE53E18}" sibTransId="{FE4BCC5B-7B43-43F0-A347-C1724EAEE547}"/>
    <dgm:cxn modelId="{531046DC-4575-9A47-907B-1981A88862E1}" type="presOf" srcId="{65295BEA-4943-4C3E-A55A-E19FE713C6F4}" destId="{F3F15A18-B2A2-CA4F-AE7B-B9508759BCBE}" srcOrd="0" destOrd="0" presId="urn:microsoft.com/office/officeart/2005/8/layout/list1"/>
    <dgm:cxn modelId="{1E30A1E4-D07A-3843-82E2-6F9AE069E7A4}" type="presOf" srcId="{78830552-71DF-4131-A3AD-8BBA880D0CAA}" destId="{5C8BE1DD-E60F-DE48-B587-14D3BF33E3F4}" srcOrd="0" destOrd="3" presId="urn:microsoft.com/office/officeart/2005/8/layout/list1"/>
    <dgm:cxn modelId="{F539DEE9-95FB-40FE-B08A-208A068CEE18}" srcId="{65295BEA-4943-4C3E-A55A-E19FE713C6F4}" destId="{68B75A19-2033-43E8-8EAB-060347FD5BE6}" srcOrd="2" destOrd="0" parTransId="{396AECF4-3CAA-4511-A2ED-BB2B3B78B8DE}" sibTransId="{F69B4A4E-76DD-4E7B-8EBF-4A8648252BBB}"/>
    <dgm:cxn modelId="{07DADEEC-973C-E844-B585-654D6E5D3140}" type="presOf" srcId="{4F2F51A9-7B11-4A45-82B5-F8FBAD2FD05F}" destId="{5C8BE1DD-E60F-DE48-B587-14D3BF33E3F4}" srcOrd="0" destOrd="2" presId="urn:microsoft.com/office/officeart/2005/8/layout/list1"/>
    <dgm:cxn modelId="{AA3D10F3-D5C0-8C4F-8EFE-EA21C51697E3}" type="presOf" srcId="{D9040DAC-940E-4326-91F8-BF3F136C2E68}" destId="{5C8BE1DD-E60F-DE48-B587-14D3BF33E3F4}" srcOrd="0" destOrd="4" presId="urn:microsoft.com/office/officeart/2005/8/layout/list1"/>
    <dgm:cxn modelId="{E19FE3F9-5BBB-E54D-A699-78C509BA7D64}" type="presOf" srcId="{68B75A19-2033-43E8-8EAB-060347FD5BE6}" destId="{794D311E-9AC7-FB43-B465-2ABD8D3EAB01}" srcOrd="0" destOrd="2" presId="urn:microsoft.com/office/officeart/2005/8/layout/list1"/>
    <dgm:cxn modelId="{3869D672-C1E2-ED40-913F-1CCB43E783DF}" type="presParOf" srcId="{25EAB53B-7AEF-CD48-9D19-637919A961EC}" destId="{C9C75F87-6471-D042-AF33-50C5FE59A956}" srcOrd="0" destOrd="0" presId="urn:microsoft.com/office/officeart/2005/8/layout/list1"/>
    <dgm:cxn modelId="{B7E5592B-81CF-F240-AE42-55AEA9DBDFAD}" type="presParOf" srcId="{C9C75F87-6471-D042-AF33-50C5FE59A956}" destId="{D6D27F65-07FB-F54D-89D7-6805E2B8E5C6}" srcOrd="0" destOrd="0" presId="urn:microsoft.com/office/officeart/2005/8/layout/list1"/>
    <dgm:cxn modelId="{3461A815-FD8B-7342-A7DA-343063B40B08}" type="presParOf" srcId="{C9C75F87-6471-D042-AF33-50C5FE59A956}" destId="{67899846-6C34-574A-91B7-01E34B94D2A8}" srcOrd="1" destOrd="0" presId="urn:microsoft.com/office/officeart/2005/8/layout/list1"/>
    <dgm:cxn modelId="{C4DE8DE0-4C62-A249-B605-DFA5373C44A0}" type="presParOf" srcId="{25EAB53B-7AEF-CD48-9D19-637919A961EC}" destId="{36D9E877-E957-6549-87E1-04D9342E3737}" srcOrd="1" destOrd="0" presId="urn:microsoft.com/office/officeart/2005/8/layout/list1"/>
    <dgm:cxn modelId="{A2D90B26-8D45-7E41-845E-115B9275CCDA}" type="presParOf" srcId="{25EAB53B-7AEF-CD48-9D19-637919A961EC}" destId="{5C8BE1DD-E60F-DE48-B587-14D3BF33E3F4}" srcOrd="2" destOrd="0" presId="urn:microsoft.com/office/officeart/2005/8/layout/list1"/>
    <dgm:cxn modelId="{A5CAD89C-2091-8749-86F6-C1CB7418EAFA}" type="presParOf" srcId="{25EAB53B-7AEF-CD48-9D19-637919A961EC}" destId="{8A9C2F09-49E6-A740-9A04-F9D3CE536477}" srcOrd="3" destOrd="0" presId="urn:microsoft.com/office/officeart/2005/8/layout/list1"/>
    <dgm:cxn modelId="{35FB7F21-C0D4-0B43-84C5-82A4BA9F633F}" type="presParOf" srcId="{25EAB53B-7AEF-CD48-9D19-637919A961EC}" destId="{11801A65-5DD5-F24C-B27E-AA3FB3990981}" srcOrd="4" destOrd="0" presId="urn:microsoft.com/office/officeart/2005/8/layout/list1"/>
    <dgm:cxn modelId="{8331C276-383C-D646-8AEE-783397048126}" type="presParOf" srcId="{11801A65-5DD5-F24C-B27E-AA3FB3990981}" destId="{F3F15A18-B2A2-CA4F-AE7B-B9508759BCBE}" srcOrd="0" destOrd="0" presId="urn:microsoft.com/office/officeart/2005/8/layout/list1"/>
    <dgm:cxn modelId="{17071F0C-92EA-4249-8F68-FC371775215C}" type="presParOf" srcId="{11801A65-5DD5-F24C-B27E-AA3FB3990981}" destId="{289D82A6-B8AB-4C45-9BC4-833F2C7CFEFC}" srcOrd="1" destOrd="0" presId="urn:microsoft.com/office/officeart/2005/8/layout/list1"/>
    <dgm:cxn modelId="{4F671ED7-A748-1646-BA1C-161545AECD7B}" type="presParOf" srcId="{25EAB53B-7AEF-CD48-9D19-637919A961EC}" destId="{A5A41C3C-B7A2-7842-B3D8-A339477D2271}" srcOrd="5" destOrd="0" presId="urn:microsoft.com/office/officeart/2005/8/layout/list1"/>
    <dgm:cxn modelId="{0D0B2472-E202-0440-BCB4-E797AF83C900}" type="presParOf" srcId="{25EAB53B-7AEF-CD48-9D19-637919A961EC}" destId="{794D311E-9AC7-FB43-B465-2ABD8D3EAB0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ABAD58-A472-49DA-A9FB-53FB998DD3DD}"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B18AA1D-4FE8-45E3-8DE7-6768F9AC1EF6}">
      <dgm:prSet/>
      <dgm:spPr/>
      <dgm:t>
        <a:bodyPr/>
        <a:lstStyle/>
        <a:p>
          <a:r>
            <a:rPr lang="en-US"/>
            <a:t>Project background and context</a:t>
          </a:r>
        </a:p>
      </dgm:t>
    </dgm:pt>
    <dgm:pt modelId="{457429D5-C7A5-4B6D-AD64-772B935312B3}" type="parTrans" cxnId="{05E17AA4-20C9-4C26-A250-7B8A9B23CF1B}">
      <dgm:prSet/>
      <dgm:spPr/>
      <dgm:t>
        <a:bodyPr/>
        <a:lstStyle/>
        <a:p>
          <a:endParaRPr lang="en-US"/>
        </a:p>
      </dgm:t>
    </dgm:pt>
    <dgm:pt modelId="{1F8A84BE-AE1D-48C8-83E8-8EF02085F7B8}" type="sibTrans" cxnId="{05E17AA4-20C9-4C26-A250-7B8A9B23CF1B}">
      <dgm:prSet/>
      <dgm:spPr/>
      <dgm:t>
        <a:bodyPr/>
        <a:lstStyle/>
        <a:p>
          <a:endParaRPr lang="en-US"/>
        </a:p>
      </dgm:t>
    </dgm:pt>
    <dgm:pt modelId="{DA522541-DEC9-4D0C-BF32-459D8A3D5384}">
      <dgm:prSet/>
      <dgm:spPr/>
      <dgm:t>
        <a:bodyPr/>
        <a:lstStyle/>
        <a:p>
          <a:r>
            <a:rPr lang="en-US"/>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dgm:t>
    </dgm:pt>
    <dgm:pt modelId="{C032B24F-7611-4AB8-A7E0-B7DEE0390725}" type="parTrans" cxnId="{BF55C8EB-96B5-4ADD-AECE-678D294FB7C0}">
      <dgm:prSet/>
      <dgm:spPr/>
      <dgm:t>
        <a:bodyPr/>
        <a:lstStyle/>
        <a:p>
          <a:endParaRPr lang="en-US"/>
        </a:p>
      </dgm:t>
    </dgm:pt>
    <dgm:pt modelId="{C8DA600F-D6BE-44F8-8260-48131322009E}" type="sibTrans" cxnId="{BF55C8EB-96B5-4ADD-AECE-678D294FB7C0}">
      <dgm:prSet/>
      <dgm:spPr/>
      <dgm:t>
        <a:bodyPr/>
        <a:lstStyle/>
        <a:p>
          <a:endParaRPr lang="en-US"/>
        </a:p>
      </dgm:t>
    </dgm:pt>
    <dgm:pt modelId="{6BE6F85C-1761-4462-B497-E944396A6EF6}">
      <dgm:prSet/>
      <dgm:spPr/>
      <dgm:t>
        <a:bodyPr/>
        <a:lstStyle/>
        <a:p>
          <a:r>
            <a:rPr lang="en-US"/>
            <a:t>Problems you want to find answers</a:t>
          </a:r>
        </a:p>
      </dgm:t>
    </dgm:pt>
    <dgm:pt modelId="{8194B453-EE17-4B8E-95FE-8098820A933A}" type="parTrans" cxnId="{463F145B-26D3-449D-BD94-0CE037856316}">
      <dgm:prSet/>
      <dgm:spPr/>
      <dgm:t>
        <a:bodyPr/>
        <a:lstStyle/>
        <a:p>
          <a:endParaRPr lang="en-US"/>
        </a:p>
      </dgm:t>
    </dgm:pt>
    <dgm:pt modelId="{6344C5A4-D02E-4C97-A095-53C81EEB4D28}" type="sibTrans" cxnId="{463F145B-26D3-449D-BD94-0CE037856316}">
      <dgm:prSet/>
      <dgm:spPr/>
      <dgm:t>
        <a:bodyPr/>
        <a:lstStyle/>
        <a:p>
          <a:endParaRPr lang="en-US"/>
        </a:p>
      </dgm:t>
    </dgm:pt>
    <dgm:pt modelId="{417CDFCE-0C10-48A2-BF42-A8A5D47EEEBD}">
      <dgm:prSet/>
      <dgm:spPr/>
      <dgm:t>
        <a:bodyPr/>
        <a:lstStyle/>
        <a:p>
          <a:r>
            <a:rPr lang="en-US"/>
            <a:t>What factors determine if the rocket will land successfully?</a:t>
          </a:r>
        </a:p>
      </dgm:t>
    </dgm:pt>
    <dgm:pt modelId="{CB756705-F7F5-4D5F-A24F-5B4FC90FD8E7}" type="parTrans" cxnId="{A3453DCA-FA10-4014-AD2A-92C73875F533}">
      <dgm:prSet/>
      <dgm:spPr/>
      <dgm:t>
        <a:bodyPr/>
        <a:lstStyle/>
        <a:p>
          <a:endParaRPr lang="en-US"/>
        </a:p>
      </dgm:t>
    </dgm:pt>
    <dgm:pt modelId="{B4B93F05-BA45-4AAB-8475-AB059A0530DB}" type="sibTrans" cxnId="{A3453DCA-FA10-4014-AD2A-92C73875F533}">
      <dgm:prSet/>
      <dgm:spPr/>
      <dgm:t>
        <a:bodyPr/>
        <a:lstStyle/>
        <a:p>
          <a:endParaRPr lang="en-US"/>
        </a:p>
      </dgm:t>
    </dgm:pt>
    <dgm:pt modelId="{EC90C322-DECC-41A9-9553-59F3CE482B5B}">
      <dgm:prSet/>
      <dgm:spPr/>
      <dgm:t>
        <a:bodyPr/>
        <a:lstStyle/>
        <a:p>
          <a:r>
            <a:rPr lang="en-US"/>
            <a:t>The interaction amongst various features that determine the success rate of a successful landing.</a:t>
          </a:r>
        </a:p>
      </dgm:t>
    </dgm:pt>
    <dgm:pt modelId="{A421157E-3638-4D40-85F4-8BFE43A39E5F}" type="parTrans" cxnId="{2D52DDE5-E4D6-40A2-AA47-09C3C11A46EB}">
      <dgm:prSet/>
      <dgm:spPr/>
      <dgm:t>
        <a:bodyPr/>
        <a:lstStyle/>
        <a:p>
          <a:endParaRPr lang="en-US"/>
        </a:p>
      </dgm:t>
    </dgm:pt>
    <dgm:pt modelId="{A07A2D0B-EFA9-447A-9DC8-40B5E915982D}" type="sibTrans" cxnId="{2D52DDE5-E4D6-40A2-AA47-09C3C11A46EB}">
      <dgm:prSet/>
      <dgm:spPr/>
      <dgm:t>
        <a:bodyPr/>
        <a:lstStyle/>
        <a:p>
          <a:endParaRPr lang="en-US"/>
        </a:p>
      </dgm:t>
    </dgm:pt>
    <dgm:pt modelId="{52B91F91-7A48-4106-9BA8-63B613FDEDF2}">
      <dgm:prSet/>
      <dgm:spPr/>
      <dgm:t>
        <a:bodyPr/>
        <a:lstStyle/>
        <a:p>
          <a:r>
            <a:rPr lang="en-US"/>
            <a:t>What operating conditions needs to be in place to ensure a successful landing program.</a:t>
          </a:r>
        </a:p>
      </dgm:t>
    </dgm:pt>
    <dgm:pt modelId="{9A103B53-1F9F-4B4D-8DCD-8A2F7AE161C5}" type="parTrans" cxnId="{08739BE0-12E6-4CC8-9625-459C97FE1C43}">
      <dgm:prSet/>
      <dgm:spPr/>
      <dgm:t>
        <a:bodyPr/>
        <a:lstStyle/>
        <a:p>
          <a:endParaRPr lang="en-US"/>
        </a:p>
      </dgm:t>
    </dgm:pt>
    <dgm:pt modelId="{704B8E1B-C773-4652-BC07-180F9143FE8E}" type="sibTrans" cxnId="{08739BE0-12E6-4CC8-9625-459C97FE1C43}">
      <dgm:prSet/>
      <dgm:spPr/>
      <dgm:t>
        <a:bodyPr/>
        <a:lstStyle/>
        <a:p>
          <a:endParaRPr lang="en-US"/>
        </a:p>
      </dgm:t>
    </dgm:pt>
    <dgm:pt modelId="{7029B1DA-593C-FF4A-9965-B2634E438D94}" type="pres">
      <dgm:prSet presAssocID="{3DABAD58-A472-49DA-A9FB-53FB998DD3DD}" presName="linear" presStyleCnt="0">
        <dgm:presLayoutVars>
          <dgm:dir/>
          <dgm:animLvl val="lvl"/>
          <dgm:resizeHandles val="exact"/>
        </dgm:presLayoutVars>
      </dgm:prSet>
      <dgm:spPr/>
    </dgm:pt>
    <dgm:pt modelId="{86A1EA85-1D85-484F-B5AE-FC3BA33D123B}" type="pres">
      <dgm:prSet presAssocID="{9B18AA1D-4FE8-45E3-8DE7-6768F9AC1EF6}" presName="parentLin" presStyleCnt="0"/>
      <dgm:spPr/>
    </dgm:pt>
    <dgm:pt modelId="{79C0436E-1290-4D42-B099-46D1F2D58CCB}" type="pres">
      <dgm:prSet presAssocID="{9B18AA1D-4FE8-45E3-8DE7-6768F9AC1EF6}" presName="parentLeftMargin" presStyleLbl="node1" presStyleIdx="0" presStyleCnt="2"/>
      <dgm:spPr/>
    </dgm:pt>
    <dgm:pt modelId="{FAA5AE93-FFC1-FF47-AEA3-C1A4E0D106C7}" type="pres">
      <dgm:prSet presAssocID="{9B18AA1D-4FE8-45E3-8DE7-6768F9AC1EF6}" presName="parentText" presStyleLbl="node1" presStyleIdx="0" presStyleCnt="2">
        <dgm:presLayoutVars>
          <dgm:chMax val="0"/>
          <dgm:bulletEnabled val="1"/>
        </dgm:presLayoutVars>
      </dgm:prSet>
      <dgm:spPr/>
    </dgm:pt>
    <dgm:pt modelId="{F6986D79-D59B-3C4C-9C10-6E23499F62B9}" type="pres">
      <dgm:prSet presAssocID="{9B18AA1D-4FE8-45E3-8DE7-6768F9AC1EF6}" presName="negativeSpace" presStyleCnt="0"/>
      <dgm:spPr/>
    </dgm:pt>
    <dgm:pt modelId="{67E1260B-3E54-B047-B723-A39483F9FC8B}" type="pres">
      <dgm:prSet presAssocID="{9B18AA1D-4FE8-45E3-8DE7-6768F9AC1EF6}" presName="childText" presStyleLbl="conFgAcc1" presStyleIdx="0" presStyleCnt="2">
        <dgm:presLayoutVars>
          <dgm:bulletEnabled val="1"/>
        </dgm:presLayoutVars>
      </dgm:prSet>
      <dgm:spPr/>
    </dgm:pt>
    <dgm:pt modelId="{76394FD5-9800-FF4B-9783-8BAB04EFBE7E}" type="pres">
      <dgm:prSet presAssocID="{1F8A84BE-AE1D-48C8-83E8-8EF02085F7B8}" presName="spaceBetweenRectangles" presStyleCnt="0"/>
      <dgm:spPr/>
    </dgm:pt>
    <dgm:pt modelId="{ACC50289-2B1C-A64A-8ABF-F1521750C156}" type="pres">
      <dgm:prSet presAssocID="{6BE6F85C-1761-4462-B497-E944396A6EF6}" presName="parentLin" presStyleCnt="0"/>
      <dgm:spPr/>
    </dgm:pt>
    <dgm:pt modelId="{2FFC01BC-D924-3F4B-9A52-72D35FD4BF4C}" type="pres">
      <dgm:prSet presAssocID="{6BE6F85C-1761-4462-B497-E944396A6EF6}" presName="parentLeftMargin" presStyleLbl="node1" presStyleIdx="0" presStyleCnt="2"/>
      <dgm:spPr/>
    </dgm:pt>
    <dgm:pt modelId="{39F15479-D741-AD41-A492-EB46FF521397}" type="pres">
      <dgm:prSet presAssocID="{6BE6F85C-1761-4462-B497-E944396A6EF6}" presName="parentText" presStyleLbl="node1" presStyleIdx="1" presStyleCnt="2">
        <dgm:presLayoutVars>
          <dgm:chMax val="0"/>
          <dgm:bulletEnabled val="1"/>
        </dgm:presLayoutVars>
      </dgm:prSet>
      <dgm:spPr/>
    </dgm:pt>
    <dgm:pt modelId="{242069B8-FB26-FD45-992E-39F45A39E35B}" type="pres">
      <dgm:prSet presAssocID="{6BE6F85C-1761-4462-B497-E944396A6EF6}" presName="negativeSpace" presStyleCnt="0"/>
      <dgm:spPr/>
    </dgm:pt>
    <dgm:pt modelId="{7DB9E5CE-34A0-7A4A-B548-B587AB576DF0}" type="pres">
      <dgm:prSet presAssocID="{6BE6F85C-1761-4462-B497-E944396A6EF6}" presName="childText" presStyleLbl="conFgAcc1" presStyleIdx="1" presStyleCnt="2">
        <dgm:presLayoutVars>
          <dgm:bulletEnabled val="1"/>
        </dgm:presLayoutVars>
      </dgm:prSet>
      <dgm:spPr/>
    </dgm:pt>
  </dgm:ptLst>
  <dgm:cxnLst>
    <dgm:cxn modelId="{5A89F14B-6CEA-8F4A-BE9E-7EE1F52381F9}" type="presOf" srcId="{417CDFCE-0C10-48A2-BF42-A8A5D47EEEBD}" destId="{7DB9E5CE-34A0-7A4A-B548-B587AB576DF0}" srcOrd="0" destOrd="0" presId="urn:microsoft.com/office/officeart/2005/8/layout/list1"/>
    <dgm:cxn modelId="{15F5DB59-C633-6D47-B934-80D821D74A19}" type="presOf" srcId="{EC90C322-DECC-41A9-9553-59F3CE482B5B}" destId="{7DB9E5CE-34A0-7A4A-B548-B587AB576DF0}" srcOrd="0" destOrd="1" presId="urn:microsoft.com/office/officeart/2005/8/layout/list1"/>
    <dgm:cxn modelId="{463F145B-26D3-449D-BD94-0CE037856316}" srcId="{3DABAD58-A472-49DA-A9FB-53FB998DD3DD}" destId="{6BE6F85C-1761-4462-B497-E944396A6EF6}" srcOrd="1" destOrd="0" parTransId="{8194B453-EE17-4B8E-95FE-8098820A933A}" sibTransId="{6344C5A4-D02E-4C97-A095-53C81EEB4D28}"/>
    <dgm:cxn modelId="{EFFA386F-E327-F745-AE68-C3C830F91FBE}" type="presOf" srcId="{9B18AA1D-4FE8-45E3-8DE7-6768F9AC1EF6}" destId="{79C0436E-1290-4D42-B099-46D1F2D58CCB}" srcOrd="0" destOrd="0" presId="urn:microsoft.com/office/officeart/2005/8/layout/list1"/>
    <dgm:cxn modelId="{7E522A8C-C5E3-8348-95DD-296F23814428}" type="presOf" srcId="{52B91F91-7A48-4106-9BA8-63B613FDEDF2}" destId="{7DB9E5CE-34A0-7A4A-B548-B587AB576DF0}" srcOrd="0" destOrd="2" presId="urn:microsoft.com/office/officeart/2005/8/layout/list1"/>
    <dgm:cxn modelId="{710A3F98-EC26-C34B-A360-A3E72A1EE834}" type="presOf" srcId="{3DABAD58-A472-49DA-A9FB-53FB998DD3DD}" destId="{7029B1DA-593C-FF4A-9965-B2634E438D94}" srcOrd="0" destOrd="0" presId="urn:microsoft.com/office/officeart/2005/8/layout/list1"/>
    <dgm:cxn modelId="{05E17AA4-20C9-4C26-A250-7B8A9B23CF1B}" srcId="{3DABAD58-A472-49DA-A9FB-53FB998DD3DD}" destId="{9B18AA1D-4FE8-45E3-8DE7-6768F9AC1EF6}" srcOrd="0" destOrd="0" parTransId="{457429D5-C7A5-4B6D-AD64-772B935312B3}" sibTransId="{1F8A84BE-AE1D-48C8-83E8-8EF02085F7B8}"/>
    <dgm:cxn modelId="{8C1932B6-4C48-2048-A21D-E24A69B58711}" type="presOf" srcId="{6BE6F85C-1761-4462-B497-E944396A6EF6}" destId="{39F15479-D741-AD41-A492-EB46FF521397}" srcOrd="1" destOrd="0" presId="urn:microsoft.com/office/officeart/2005/8/layout/list1"/>
    <dgm:cxn modelId="{A3453DCA-FA10-4014-AD2A-92C73875F533}" srcId="{6BE6F85C-1761-4462-B497-E944396A6EF6}" destId="{417CDFCE-0C10-48A2-BF42-A8A5D47EEEBD}" srcOrd="0" destOrd="0" parTransId="{CB756705-F7F5-4D5F-A24F-5B4FC90FD8E7}" sibTransId="{B4B93F05-BA45-4AAB-8475-AB059A0530DB}"/>
    <dgm:cxn modelId="{273BC4D1-37F6-8443-B245-7FD8D26574CE}" type="presOf" srcId="{DA522541-DEC9-4D0C-BF32-459D8A3D5384}" destId="{67E1260B-3E54-B047-B723-A39483F9FC8B}" srcOrd="0" destOrd="0" presId="urn:microsoft.com/office/officeart/2005/8/layout/list1"/>
    <dgm:cxn modelId="{1A99A6D9-BEE4-5044-B5D5-5C9DF39EEBEF}" type="presOf" srcId="{6BE6F85C-1761-4462-B497-E944396A6EF6}" destId="{2FFC01BC-D924-3F4B-9A52-72D35FD4BF4C}" srcOrd="0" destOrd="0" presId="urn:microsoft.com/office/officeart/2005/8/layout/list1"/>
    <dgm:cxn modelId="{08739BE0-12E6-4CC8-9625-459C97FE1C43}" srcId="{6BE6F85C-1761-4462-B497-E944396A6EF6}" destId="{52B91F91-7A48-4106-9BA8-63B613FDEDF2}" srcOrd="2" destOrd="0" parTransId="{9A103B53-1F9F-4B4D-8DCD-8A2F7AE161C5}" sibTransId="{704B8E1B-C773-4652-BC07-180F9143FE8E}"/>
    <dgm:cxn modelId="{2D52DDE5-E4D6-40A2-AA47-09C3C11A46EB}" srcId="{6BE6F85C-1761-4462-B497-E944396A6EF6}" destId="{EC90C322-DECC-41A9-9553-59F3CE482B5B}" srcOrd="1" destOrd="0" parTransId="{A421157E-3638-4D40-85F4-8BFE43A39E5F}" sibTransId="{A07A2D0B-EFA9-447A-9DC8-40B5E915982D}"/>
    <dgm:cxn modelId="{BF55C8EB-96B5-4ADD-AECE-678D294FB7C0}" srcId="{9B18AA1D-4FE8-45E3-8DE7-6768F9AC1EF6}" destId="{DA522541-DEC9-4D0C-BF32-459D8A3D5384}" srcOrd="0" destOrd="0" parTransId="{C032B24F-7611-4AB8-A7E0-B7DEE0390725}" sibTransId="{C8DA600F-D6BE-44F8-8260-48131322009E}"/>
    <dgm:cxn modelId="{BA8315F1-39A7-FD4E-BDF7-38867B89919D}" type="presOf" srcId="{9B18AA1D-4FE8-45E3-8DE7-6768F9AC1EF6}" destId="{FAA5AE93-FFC1-FF47-AEA3-C1A4E0D106C7}" srcOrd="1" destOrd="0" presId="urn:microsoft.com/office/officeart/2005/8/layout/list1"/>
    <dgm:cxn modelId="{994EF496-453C-A544-98EE-245B699E2C66}" type="presParOf" srcId="{7029B1DA-593C-FF4A-9965-B2634E438D94}" destId="{86A1EA85-1D85-484F-B5AE-FC3BA33D123B}" srcOrd="0" destOrd="0" presId="urn:microsoft.com/office/officeart/2005/8/layout/list1"/>
    <dgm:cxn modelId="{F12713E3-38D6-894C-9BF0-9CC73B2A2441}" type="presParOf" srcId="{86A1EA85-1D85-484F-B5AE-FC3BA33D123B}" destId="{79C0436E-1290-4D42-B099-46D1F2D58CCB}" srcOrd="0" destOrd="0" presId="urn:microsoft.com/office/officeart/2005/8/layout/list1"/>
    <dgm:cxn modelId="{B0509629-CBC4-4144-A20E-863622CC155E}" type="presParOf" srcId="{86A1EA85-1D85-484F-B5AE-FC3BA33D123B}" destId="{FAA5AE93-FFC1-FF47-AEA3-C1A4E0D106C7}" srcOrd="1" destOrd="0" presId="urn:microsoft.com/office/officeart/2005/8/layout/list1"/>
    <dgm:cxn modelId="{4977A5B0-A2F3-D947-BF62-CB3D846EB546}" type="presParOf" srcId="{7029B1DA-593C-FF4A-9965-B2634E438D94}" destId="{F6986D79-D59B-3C4C-9C10-6E23499F62B9}" srcOrd="1" destOrd="0" presId="urn:microsoft.com/office/officeart/2005/8/layout/list1"/>
    <dgm:cxn modelId="{65FDA1E9-4CB7-3345-AD89-EA4A6DF9DF4B}" type="presParOf" srcId="{7029B1DA-593C-FF4A-9965-B2634E438D94}" destId="{67E1260B-3E54-B047-B723-A39483F9FC8B}" srcOrd="2" destOrd="0" presId="urn:microsoft.com/office/officeart/2005/8/layout/list1"/>
    <dgm:cxn modelId="{6B3C9617-AD65-2349-B82F-DB30DE115FA1}" type="presParOf" srcId="{7029B1DA-593C-FF4A-9965-B2634E438D94}" destId="{76394FD5-9800-FF4B-9783-8BAB04EFBE7E}" srcOrd="3" destOrd="0" presId="urn:microsoft.com/office/officeart/2005/8/layout/list1"/>
    <dgm:cxn modelId="{525DF916-E65C-EA45-BC6B-44117502E333}" type="presParOf" srcId="{7029B1DA-593C-FF4A-9965-B2634E438D94}" destId="{ACC50289-2B1C-A64A-8ABF-F1521750C156}" srcOrd="4" destOrd="0" presId="urn:microsoft.com/office/officeart/2005/8/layout/list1"/>
    <dgm:cxn modelId="{FD0F48C2-736F-8145-AEF8-09B539A5BE68}" type="presParOf" srcId="{ACC50289-2B1C-A64A-8ABF-F1521750C156}" destId="{2FFC01BC-D924-3F4B-9A52-72D35FD4BF4C}" srcOrd="0" destOrd="0" presId="urn:microsoft.com/office/officeart/2005/8/layout/list1"/>
    <dgm:cxn modelId="{9F2A3282-CF96-7C48-9626-92C0F81CFF96}" type="presParOf" srcId="{ACC50289-2B1C-A64A-8ABF-F1521750C156}" destId="{39F15479-D741-AD41-A492-EB46FF521397}" srcOrd="1" destOrd="0" presId="urn:microsoft.com/office/officeart/2005/8/layout/list1"/>
    <dgm:cxn modelId="{E87F2315-B8A6-E740-9C29-DE419E149797}" type="presParOf" srcId="{7029B1DA-593C-FF4A-9965-B2634E438D94}" destId="{242069B8-FB26-FD45-992E-39F45A39E35B}" srcOrd="5" destOrd="0" presId="urn:microsoft.com/office/officeart/2005/8/layout/list1"/>
    <dgm:cxn modelId="{75484984-01CA-B046-BC27-93DF96016CD8}" type="presParOf" srcId="{7029B1DA-593C-FF4A-9965-B2634E438D94}" destId="{7DB9E5CE-34A0-7A4A-B548-B587AB576DF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8835EB-A7D8-4D73-8A99-0BC9FADC9AB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FB92AE6-FEF3-463C-9FB5-DF6B8F2C3AE2}">
      <dgm:prSet/>
      <dgm:spPr/>
      <dgm:t>
        <a:bodyPr/>
        <a:lstStyle/>
        <a:p>
          <a:r>
            <a:rPr lang="en-US"/>
            <a:t>Executive Summary</a:t>
          </a:r>
        </a:p>
      </dgm:t>
    </dgm:pt>
    <dgm:pt modelId="{C91921A9-A7F5-4A94-898F-91B100D49DB9}" type="parTrans" cxnId="{E9FBB8E4-F216-4F2A-A5F4-1E565845F01F}">
      <dgm:prSet/>
      <dgm:spPr/>
      <dgm:t>
        <a:bodyPr/>
        <a:lstStyle/>
        <a:p>
          <a:endParaRPr lang="en-US"/>
        </a:p>
      </dgm:t>
    </dgm:pt>
    <dgm:pt modelId="{6227998C-F6DB-462B-B917-3C9559EB4AB7}" type="sibTrans" cxnId="{E9FBB8E4-F216-4F2A-A5F4-1E565845F01F}">
      <dgm:prSet/>
      <dgm:spPr/>
      <dgm:t>
        <a:bodyPr/>
        <a:lstStyle/>
        <a:p>
          <a:endParaRPr lang="en-US"/>
        </a:p>
      </dgm:t>
    </dgm:pt>
    <dgm:pt modelId="{58FA206F-16C4-470E-9AF0-7735102124D1}">
      <dgm:prSet/>
      <dgm:spPr/>
      <dgm:t>
        <a:bodyPr/>
        <a:lstStyle/>
        <a:p>
          <a:r>
            <a:rPr lang="en-US"/>
            <a:t>Data collection methodology:</a:t>
          </a:r>
        </a:p>
      </dgm:t>
    </dgm:pt>
    <dgm:pt modelId="{9DFE542A-3A55-4A97-990A-67FA0D479449}" type="parTrans" cxnId="{817D5DA0-035D-4561-A227-D766E94A65F4}">
      <dgm:prSet/>
      <dgm:spPr/>
      <dgm:t>
        <a:bodyPr/>
        <a:lstStyle/>
        <a:p>
          <a:endParaRPr lang="en-US"/>
        </a:p>
      </dgm:t>
    </dgm:pt>
    <dgm:pt modelId="{78812078-B2E1-409B-9413-9C7118E28C9B}" type="sibTrans" cxnId="{817D5DA0-035D-4561-A227-D766E94A65F4}">
      <dgm:prSet/>
      <dgm:spPr/>
      <dgm:t>
        <a:bodyPr/>
        <a:lstStyle/>
        <a:p>
          <a:endParaRPr lang="en-US"/>
        </a:p>
      </dgm:t>
    </dgm:pt>
    <dgm:pt modelId="{B9D571A9-9E04-4FEE-84F7-37A373D667EE}">
      <dgm:prSet/>
      <dgm:spPr/>
      <dgm:t>
        <a:bodyPr/>
        <a:lstStyle/>
        <a:p>
          <a:r>
            <a:rPr lang="en-US"/>
            <a:t>Describe how data was collected </a:t>
          </a:r>
        </a:p>
      </dgm:t>
    </dgm:pt>
    <dgm:pt modelId="{74EB554E-4C5F-4808-9D82-30B83146D4C1}" type="parTrans" cxnId="{EE6DC37A-715C-4C44-B9C4-5D3A50AF9CE8}">
      <dgm:prSet/>
      <dgm:spPr/>
      <dgm:t>
        <a:bodyPr/>
        <a:lstStyle/>
        <a:p>
          <a:endParaRPr lang="en-US"/>
        </a:p>
      </dgm:t>
    </dgm:pt>
    <dgm:pt modelId="{01659E52-2E47-4EC3-BA12-E06523B03A12}" type="sibTrans" cxnId="{EE6DC37A-715C-4C44-B9C4-5D3A50AF9CE8}">
      <dgm:prSet/>
      <dgm:spPr/>
      <dgm:t>
        <a:bodyPr/>
        <a:lstStyle/>
        <a:p>
          <a:endParaRPr lang="en-US"/>
        </a:p>
      </dgm:t>
    </dgm:pt>
    <dgm:pt modelId="{35BD5284-91E5-4606-9227-5183F4A068CF}">
      <dgm:prSet/>
      <dgm:spPr/>
      <dgm:t>
        <a:bodyPr/>
        <a:lstStyle/>
        <a:p>
          <a:r>
            <a:rPr lang="en-US"/>
            <a:t>Perform data wrangling</a:t>
          </a:r>
        </a:p>
      </dgm:t>
    </dgm:pt>
    <dgm:pt modelId="{EB92C7B9-85F9-4BBE-9132-82FB89978BC7}" type="parTrans" cxnId="{EFD174A2-4AC9-43FF-8BFE-12D0CFDAC22F}">
      <dgm:prSet/>
      <dgm:spPr/>
      <dgm:t>
        <a:bodyPr/>
        <a:lstStyle/>
        <a:p>
          <a:endParaRPr lang="en-US"/>
        </a:p>
      </dgm:t>
    </dgm:pt>
    <dgm:pt modelId="{8788E53D-EB67-49F5-97FF-B982052F1C40}" type="sibTrans" cxnId="{EFD174A2-4AC9-43FF-8BFE-12D0CFDAC22F}">
      <dgm:prSet/>
      <dgm:spPr/>
      <dgm:t>
        <a:bodyPr/>
        <a:lstStyle/>
        <a:p>
          <a:endParaRPr lang="en-US"/>
        </a:p>
      </dgm:t>
    </dgm:pt>
    <dgm:pt modelId="{282FF44E-4001-477E-B3A3-E3059EEA1888}">
      <dgm:prSet/>
      <dgm:spPr/>
      <dgm:t>
        <a:bodyPr/>
        <a:lstStyle/>
        <a:p>
          <a:r>
            <a:rPr lang="en-US"/>
            <a:t>Describe how data was processed</a:t>
          </a:r>
        </a:p>
      </dgm:t>
    </dgm:pt>
    <dgm:pt modelId="{C49FA029-35AA-4CF0-ABF3-7A8F211D8025}" type="parTrans" cxnId="{16B9DBD2-AFCC-40EC-9F96-42A10389CAD9}">
      <dgm:prSet/>
      <dgm:spPr/>
      <dgm:t>
        <a:bodyPr/>
        <a:lstStyle/>
        <a:p>
          <a:endParaRPr lang="en-US"/>
        </a:p>
      </dgm:t>
    </dgm:pt>
    <dgm:pt modelId="{D6ACC9A8-4F0D-4A4D-A6D0-81A65A463147}" type="sibTrans" cxnId="{16B9DBD2-AFCC-40EC-9F96-42A10389CAD9}">
      <dgm:prSet/>
      <dgm:spPr/>
      <dgm:t>
        <a:bodyPr/>
        <a:lstStyle/>
        <a:p>
          <a:endParaRPr lang="en-US"/>
        </a:p>
      </dgm:t>
    </dgm:pt>
    <dgm:pt modelId="{0FD44693-38FC-464B-AF48-9031D407A44C}">
      <dgm:prSet/>
      <dgm:spPr/>
      <dgm:t>
        <a:bodyPr/>
        <a:lstStyle/>
        <a:p>
          <a:r>
            <a:rPr lang="en-US"/>
            <a:t>Perform exploratory data analysis (EDA) using visualization and SQL</a:t>
          </a:r>
        </a:p>
      </dgm:t>
    </dgm:pt>
    <dgm:pt modelId="{7A7B4CB6-17D8-4018-B02D-5953973CE26D}" type="parTrans" cxnId="{AA450938-0500-46EC-A295-A5AFA03CFB4A}">
      <dgm:prSet/>
      <dgm:spPr/>
      <dgm:t>
        <a:bodyPr/>
        <a:lstStyle/>
        <a:p>
          <a:endParaRPr lang="en-US"/>
        </a:p>
      </dgm:t>
    </dgm:pt>
    <dgm:pt modelId="{BCE7D156-9232-418E-AAF7-E192926948BA}" type="sibTrans" cxnId="{AA450938-0500-46EC-A295-A5AFA03CFB4A}">
      <dgm:prSet/>
      <dgm:spPr/>
      <dgm:t>
        <a:bodyPr/>
        <a:lstStyle/>
        <a:p>
          <a:endParaRPr lang="en-US"/>
        </a:p>
      </dgm:t>
    </dgm:pt>
    <dgm:pt modelId="{0C845C20-12E8-4BCF-93C3-292CE58FBA3C}">
      <dgm:prSet/>
      <dgm:spPr/>
      <dgm:t>
        <a:bodyPr/>
        <a:lstStyle/>
        <a:p>
          <a:r>
            <a:rPr lang="en-US"/>
            <a:t>Perform interactive visual analytics using Folium and Plotly Dash</a:t>
          </a:r>
        </a:p>
      </dgm:t>
    </dgm:pt>
    <dgm:pt modelId="{C5CA88E1-4C8C-44C1-98AE-D8B22B015ECE}" type="parTrans" cxnId="{0587D7E1-C76E-499C-97E2-7587D93A8574}">
      <dgm:prSet/>
      <dgm:spPr/>
      <dgm:t>
        <a:bodyPr/>
        <a:lstStyle/>
        <a:p>
          <a:endParaRPr lang="en-US"/>
        </a:p>
      </dgm:t>
    </dgm:pt>
    <dgm:pt modelId="{E42863FF-B1AC-4325-B161-0DFD712232DB}" type="sibTrans" cxnId="{0587D7E1-C76E-499C-97E2-7587D93A8574}">
      <dgm:prSet/>
      <dgm:spPr/>
      <dgm:t>
        <a:bodyPr/>
        <a:lstStyle/>
        <a:p>
          <a:endParaRPr lang="en-US"/>
        </a:p>
      </dgm:t>
    </dgm:pt>
    <dgm:pt modelId="{9A9CFC0C-FD29-4576-AC9E-3E3565CA7041}">
      <dgm:prSet/>
      <dgm:spPr/>
      <dgm:t>
        <a:bodyPr/>
        <a:lstStyle/>
        <a:p>
          <a:r>
            <a:rPr lang="en-US"/>
            <a:t>Perform predictive analysis using classification models</a:t>
          </a:r>
        </a:p>
      </dgm:t>
    </dgm:pt>
    <dgm:pt modelId="{63388E36-73E7-49E8-A30E-902E8B9BF961}" type="parTrans" cxnId="{63533C41-A8DA-406F-B638-D3D64DDE2D57}">
      <dgm:prSet/>
      <dgm:spPr/>
      <dgm:t>
        <a:bodyPr/>
        <a:lstStyle/>
        <a:p>
          <a:endParaRPr lang="en-US"/>
        </a:p>
      </dgm:t>
    </dgm:pt>
    <dgm:pt modelId="{07BDFD92-B1E1-47B7-A71A-F485D60D999F}" type="sibTrans" cxnId="{63533C41-A8DA-406F-B638-D3D64DDE2D57}">
      <dgm:prSet/>
      <dgm:spPr/>
      <dgm:t>
        <a:bodyPr/>
        <a:lstStyle/>
        <a:p>
          <a:endParaRPr lang="en-US"/>
        </a:p>
      </dgm:t>
    </dgm:pt>
    <dgm:pt modelId="{43670AF9-8D93-4A82-94EF-3730E29BB1C3}">
      <dgm:prSet/>
      <dgm:spPr/>
      <dgm:t>
        <a:bodyPr/>
        <a:lstStyle/>
        <a:p>
          <a:r>
            <a:rPr lang="en-US"/>
            <a:t>How to build, tune, evaluate classification models</a:t>
          </a:r>
        </a:p>
      </dgm:t>
    </dgm:pt>
    <dgm:pt modelId="{60D34399-5FEF-4FE1-B3EC-87B1131F1512}" type="parTrans" cxnId="{572073F0-6EF2-42A5-B480-3D92DDBCD0CF}">
      <dgm:prSet/>
      <dgm:spPr/>
      <dgm:t>
        <a:bodyPr/>
        <a:lstStyle/>
        <a:p>
          <a:endParaRPr lang="en-US"/>
        </a:p>
      </dgm:t>
    </dgm:pt>
    <dgm:pt modelId="{9E799765-8A32-4934-AE39-12658E8669F7}" type="sibTrans" cxnId="{572073F0-6EF2-42A5-B480-3D92DDBCD0CF}">
      <dgm:prSet/>
      <dgm:spPr/>
      <dgm:t>
        <a:bodyPr/>
        <a:lstStyle/>
        <a:p>
          <a:endParaRPr lang="en-US"/>
        </a:p>
      </dgm:t>
    </dgm:pt>
    <dgm:pt modelId="{A22FB7FE-F8C1-9245-8FA3-6147A41E26F5}" type="pres">
      <dgm:prSet presAssocID="{E68835EB-A7D8-4D73-8A99-0BC9FADC9ABD}" presName="linear" presStyleCnt="0">
        <dgm:presLayoutVars>
          <dgm:animLvl val="lvl"/>
          <dgm:resizeHandles val="exact"/>
        </dgm:presLayoutVars>
      </dgm:prSet>
      <dgm:spPr/>
    </dgm:pt>
    <dgm:pt modelId="{8A87EE93-BB8A-D54E-A435-CCDB355B6E87}" type="pres">
      <dgm:prSet presAssocID="{CFB92AE6-FEF3-463C-9FB5-DF6B8F2C3AE2}" presName="parentText" presStyleLbl="node1" presStyleIdx="0" presStyleCnt="6">
        <dgm:presLayoutVars>
          <dgm:chMax val="0"/>
          <dgm:bulletEnabled val="1"/>
        </dgm:presLayoutVars>
      </dgm:prSet>
      <dgm:spPr/>
    </dgm:pt>
    <dgm:pt modelId="{99537808-2513-F74A-89E8-8912311BB676}" type="pres">
      <dgm:prSet presAssocID="{6227998C-F6DB-462B-B917-3C9559EB4AB7}" presName="spacer" presStyleCnt="0"/>
      <dgm:spPr/>
    </dgm:pt>
    <dgm:pt modelId="{BC99E0E8-87B6-4C4E-BF06-5030770FBDDB}" type="pres">
      <dgm:prSet presAssocID="{58FA206F-16C4-470E-9AF0-7735102124D1}" presName="parentText" presStyleLbl="node1" presStyleIdx="1" presStyleCnt="6">
        <dgm:presLayoutVars>
          <dgm:chMax val="0"/>
          <dgm:bulletEnabled val="1"/>
        </dgm:presLayoutVars>
      </dgm:prSet>
      <dgm:spPr/>
    </dgm:pt>
    <dgm:pt modelId="{F6BCCBEB-F69B-4B43-AE1E-C58A22E6C64E}" type="pres">
      <dgm:prSet presAssocID="{58FA206F-16C4-470E-9AF0-7735102124D1}" presName="childText" presStyleLbl="revTx" presStyleIdx="0" presStyleCnt="3">
        <dgm:presLayoutVars>
          <dgm:bulletEnabled val="1"/>
        </dgm:presLayoutVars>
      </dgm:prSet>
      <dgm:spPr/>
    </dgm:pt>
    <dgm:pt modelId="{CDD9F5D1-D7D2-1742-988C-9624D92081E2}" type="pres">
      <dgm:prSet presAssocID="{35BD5284-91E5-4606-9227-5183F4A068CF}" presName="parentText" presStyleLbl="node1" presStyleIdx="2" presStyleCnt="6">
        <dgm:presLayoutVars>
          <dgm:chMax val="0"/>
          <dgm:bulletEnabled val="1"/>
        </dgm:presLayoutVars>
      </dgm:prSet>
      <dgm:spPr/>
    </dgm:pt>
    <dgm:pt modelId="{D12DBA47-FADE-4445-ADEC-1B88E16E40B1}" type="pres">
      <dgm:prSet presAssocID="{35BD5284-91E5-4606-9227-5183F4A068CF}" presName="childText" presStyleLbl="revTx" presStyleIdx="1" presStyleCnt="3">
        <dgm:presLayoutVars>
          <dgm:bulletEnabled val="1"/>
        </dgm:presLayoutVars>
      </dgm:prSet>
      <dgm:spPr/>
    </dgm:pt>
    <dgm:pt modelId="{9E7E1516-55AB-EA40-9792-D89913E912B3}" type="pres">
      <dgm:prSet presAssocID="{0FD44693-38FC-464B-AF48-9031D407A44C}" presName="parentText" presStyleLbl="node1" presStyleIdx="3" presStyleCnt="6">
        <dgm:presLayoutVars>
          <dgm:chMax val="0"/>
          <dgm:bulletEnabled val="1"/>
        </dgm:presLayoutVars>
      </dgm:prSet>
      <dgm:spPr/>
    </dgm:pt>
    <dgm:pt modelId="{9883C51C-1AD3-084A-9470-A4B61F1DFF16}" type="pres">
      <dgm:prSet presAssocID="{BCE7D156-9232-418E-AAF7-E192926948BA}" presName="spacer" presStyleCnt="0"/>
      <dgm:spPr/>
    </dgm:pt>
    <dgm:pt modelId="{7ACA2FEE-8388-BE46-B19F-96D82964D364}" type="pres">
      <dgm:prSet presAssocID="{0C845C20-12E8-4BCF-93C3-292CE58FBA3C}" presName="parentText" presStyleLbl="node1" presStyleIdx="4" presStyleCnt="6">
        <dgm:presLayoutVars>
          <dgm:chMax val="0"/>
          <dgm:bulletEnabled val="1"/>
        </dgm:presLayoutVars>
      </dgm:prSet>
      <dgm:spPr/>
    </dgm:pt>
    <dgm:pt modelId="{34078D80-E58C-B548-84C4-B806858D81E4}" type="pres">
      <dgm:prSet presAssocID="{E42863FF-B1AC-4325-B161-0DFD712232DB}" presName="spacer" presStyleCnt="0"/>
      <dgm:spPr/>
    </dgm:pt>
    <dgm:pt modelId="{CB7A327C-A38F-C743-89BE-468C083833FC}" type="pres">
      <dgm:prSet presAssocID="{9A9CFC0C-FD29-4576-AC9E-3E3565CA7041}" presName="parentText" presStyleLbl="node1" presStyleIdx="5" presStyleCnt="6">
        <dgm:presLayoutVars>
          <dgm:chMax val="0"/>
          <dgm:bulletEnabled val="1"/>
        </dgm:presLayoutVars>
      </dgm:prSet>
      <dgm:spPr/>
    </dgm:pt>
    <dgm:pt modelId="{EC52010A-8D06-6F47-BAB3-9D9ED649746F}" type="pres">
      <dgm:prSet presAssocID="{9A9CFC0C-FD29-4576-AC9E-3E3565CA7041}" presName="childText" presStyleLbl="revTx" presStyleIdx="2" presStyleCnt="3">
        <dgm:presLayoutVars>
          <dgm:bulletEnabled val="1"/>
        </dgm:presLayoutVars>
      </dgm:prSet>
      <dgm:spPr/>
    </dgm:pt>
  </dgm:ptLst>
  <dgm:cxnLst>
    <dgm:cxn modelId="{02687F07-5406-624E-8B46-39F06EB7B039}" type="presOf" srcId="{CFB92AE6-FEF3-463C-9FB5-DF6B8F2C3AE2}" destId="{8A87EE93-BB8A-D54E-A435-CCDB355B6E87}" srcOrd="0" destOrd="0" presId="urn:microsoft.com/office/officeart/2005/8/layout/vList2"/>
    <dgm:cxn modelId="{B441F309-803A-3F44-8E60-180CEE0B9DC6}" type="presOf" srcId="{43670AF9-8D93-4A82-94EF-3730E29BB1C3}" destId="{EC52010A-8D06-6F47-BAB3-9D9ED649746F}" srcOrd="0" destOrd="0" presId="urn:microsoft.com/office/officeart/2005/8/layout/vList2"/>
    <dgm:cxn modelId="{7F197D1F-C8C6-934C-886E-FF06CBDFCCCF}" type="presOf" srcId="{0FD44693-38FC-464B-AF48-9031D407A44C}" destId="{9E7E1516-55AB-EA40-9792-D89913E912B3}" srcOrd="0" destOrd="0" presId="urn:microsoft.com/office/officeart/2005/8/layout/vList2"/>
    <dgm:cxn modelId="{6C902335-1180-8642-A55A-F2C5AC779EEC}" type="presOf" srcId="{35BD5284-91E5-4606-9227-5183F4A068CF}" destId="{CDD9F5D1-D7D2-1742-988C-9624D92081E2}" srcOrd="0" destOrd="0" presId="urn:microsoft.com/office/officeart/2005/8/layout/vList2"/>
    <dgm:cxn modelId="{AA450938-0500-46EC-A295-A5AFA03CFB4A}" srcId="{E68835EB-A7D8-4D73-8A99-0BC9FADC9ABD}" destId="{0FD44693-38FC-464B-AF48-9031D407A44C}" srcOrd="3" destOrd="0" parTransId="{7A7B4CB6-17D8-4018-B02D-5953973CE26D}" sibTransId="{BCE7D156-9232-418E-AAF7-E192926948BA}"/>
    <dgm:cxn modelId="{63533C41-A8DA-406F-B638-D3D64DDE2D57}" srcId="{E68835EB-A7D8-4D73-8A99-0BC9FADC9ABD}" destId="{9A9CFC0C-FD29-4576-AC9E-3E3565CA7041}" srcOrd="5" destOrd="0" parTransId="{63388E36-73E7-49E8-A30E-902E8B9BF961}" sibTransId="{07BDFD92-B1E1-47B7-A71A-F485D60D999F}"/>
    <dgm:cxn modelId="{4FA0D158-4F50-C541-BC50-5CB35A9C3ADB}" type="presOf" srcId="{58FA206F-16C4-470E-9AF0-7735102124D1}" destId="{BC99E0E8-87B6-4C4E-BF06-5030770FBDDB}" srcOrd="0" destOrd="0" presId="urn:microsoft.com/office/officeart/2005/8/layout/vList2"/>
    <dgm:cxn modelId="{26DCB55C-0543-9843-AD0B-F0771AAA6137}" type="presOf" srcId="{282FF44E-4001-477E-B3A3-E3059EEA1888}" destId="{D12DBA47-FADE-4445-ADEC-1B88E16E40B1}" srcOrd="0" destOrd="0" presId="urn:microsoft.com/office/officeart/2005/8/layout/vList2"/>
    <dgm:cxn modelId="{EE6DC37A-715C-4C44-B9C4-5D3A50AF9CE8}" srcId="{58FA206F-16C4-470E-9AF0-7735102124D1}" destId="{B9D571A9-9E04-4FEE-84F7-37A373D667EE}" srcOrd="0" destOrd="0" parTransId="{74EB554E-4C5F-4808-9D82-30B83146D4C1}" sibTransId="{01659E52-2E47-4EC3-BA12-E06523B03A12}"/>
    <dgm:cxn modelId="{281F0385-11F3-AA44-BE96-B17704B435EC}" type="presOf" srcId="{E68835EB-A7D8-4D73-8A99-0BC9FADC9ABD}" destId="{A22FB7FE-F8C1-9245-8FA3-6147A41E26F5}" srcOrd="0" destOrd="0" presId="urn:microsoft.com/office/officeart/2005/8/layout/vList2"/>
    <dgm:cxn modelId="{817D5DA0-035D-4561-A227-D766E94A65F4}" srcId="{E68835EB-A7D8-4D73-8A99-0BC9FADC9ABD}" destId="{58FA206F-16C4-470E-9AF0-7735102124D1}" srcOrd="1" destOrd="0" parTransId="{9DFE542A-3A55-4A97-990A-67FA0D479449}" sibTransId="{78812078-B2E1-409B-9413-9C7118E28C9B}"/>
    <dgm:cxn modelId="{EFD174A2-4AC9-43FF-8BFE-12D0CFDAC22F}" srcId="{E68835EB-A7D8-4D73-8A99-0BC9FADC9ABD}" destId="{35BD5284-91E5-4606-9227-5183F4A068CF}" srcOrd="2" destOrd="0" parTransId="{EB92C7B9-85F9-4BBE-9132-82FB89978BC7}" sibTransId="{8788E53D-EB67-49F5-97FF-B982052F1C40}"/>
    <dgm:cxn modelId="{16B9DBD2-AFCC-40EC-9F96-42A10389CAD9}" srcId="{35BD5284-91E5-4606-9227-5183F4A068CF}" destId="{282FF44E-4001-477E-B3A3-E3059EEA1888}" srcOrd="0" destOrd="0" parTransId="{C49FA029-35AA-4CF0-ABF3-7A8F211D8025}" sibTransId="{D6ACC9A8-4F0D-4A4D-A6D0-81A65A463147}"/>
    <dgm:cxn modelId="{9374EBD2-1E87-0440-971F-86A1F7CAC927}" type="presOf" srcId="{B9D571A9-9E04-4FEE-84F7-37A373D667EE}" destId="{F6BCCBEB-F69B-4B43-AE1E-C58A22E6C64E}" srcOrd="0" destOrd="0" presId="urn:microsoft.com/office/officeart/2005/8/layout/vList2"/>
    <dgm:cxn modelId="{D1F1F5DA-B6A6-7846-98D4-A38CB2B69F66}" type="presOf" srcId="{9A9CFC0C-FD29-4576-AC9E-3E3565CA7041}" destId="{CB7A327C-A38F-C743-89BE-468C083833FC}" srcOrd="0" destOrd="0" presId="urn:microsoft.com/office/officeart/2005/8/layout/vList2"/>
    <dgm:cxn modelId="{0587D7E1-C76E-499C-97E2-7587D93A8574}" srcId="{E68835EB-A7D8-4D73-8A99-0BC9FADC9ABD}" destId="{0C845C20-12E8-4BCF-93C3-292CE58FBA3C}" srcOrd="4" destOrd="0" parTransId="{C5CA88E1-4C8C-44C1-98AE-D8B22B015ECE}" sibTransId="{E42863FF-B1AC-4325-B161-0DFD712232DB}"/>
    <dgm:cxn modelId="{E9FBB8E4-F216-4F2A-A5F4-1E565845F01F}" srcId="{E68835EB-A7D8-4D73-8A99-0BC9FADC9ABD}" destId="{CFB92AE6-FEF3-463C-9FB5-DF6B8F2C3AE2}" srcOrd="0" destOrd="0" parTransId="{C91921A9-A7F5-4A94-898F-91B100D49DB9}" sibTransId="{6227998C-F6DB-462B-B917-3C9559EB4AB7}"/>
    <dgm:cxn modelId="{572073F0-6EF2-42A5-B480-3D92DDBCD0CF}" srcId="{9A9CFC0C-FD29-4576-AC9E-3E3565CA7041}" destId="{43670AF9-8D93-4A82-94EF-3730E29BB1C3}" srcOrd="0" destOrd="0" parTransId="{60D34399-5FEF-4FE1-B3EC-87B1131F1512}" sibTransId="{9E799765-8A32-4934-AE39-12658E8669F7}"/>
    <dgm:cxn modelId="{46EF39F8-59C5-2D41-A188-65F63F2412A5}" type="presOf" srcId="{0C845C20-12E8-4BCF-93C3-292CE58FBA3C}" destId="{7ACA2FEE-8388-BE46-B19F-96D82964D364}" srcOrd="0" destOrd="0" presId="urn:microsoft.com/office/officeart/2005/8/layout/vList2"/>
    <dgm:cxn modelId="{8E513BF4-2897-F245-B849-F610DF954EC7}" type="presParOf" srcId="{A22FB7FE-F8C1-9245-8FA3-6147A41E26F5}" destId="{8A87EE93-BB8A-D54E-A435-CCDB355B6E87}" srcOrd="0" destOrd="0" presId="urn:microsoft.com/office/officeart/2005/8/layout/vList2"/>
    <dgm:cxn modelId="{025906C6-5E07-A144-9143-E50EF93D3289}" type="presParOf" srcId="{A22FB7FE-F8C1-9245-8FA3-6147A41E26F5}" destId="{99537808-2513-F74A-89E8-8912311BB676}" srcOrd="1" destOrd="0" presId="urn:microsoft.com/office/officeart/2005/8/layout/vList2"/>
    <dgm:cxn modelId="{20D7E19C-65F1-584B-8782-C832724EFBD0}" type="presParOf" srcId="{A22FB7FE-F8C1-9245-8FA3-6147A41E26F5}" destId="{BC99E0E8-87B6-4C4E-BF06-5030770FBDDB}" srcOrd="2" destOrd="0" presId="urn:microsoft.com/office/officeart/2005/8/layout/vList2"/>
    <dgm:cxn modelId="{F68276FF-DFCC-8F41-A38A-BB3463643244}" type="presParOf" srcId="{A22FB7FE-F8C1-9245-8FA3-6147A41E26F5}" destId="{F6BCCBEB-F69B-4B43-AE1E-C58A22E6C64E}" srcOrd="3" destOrd="0" presId="urn:microsoft.com/office/officeart/2005/8/layout/vList2"/>
    <dgm:cxn modelId="{D74A3DB8-91D3-384D-B8FD-03B5E16F2292}" type="presParOf" srcId="{A22FB7FE-F8C1-9245-8FA3-6147A41E26F5}" destId="{CDD9F5D1-D7D2-1742-988C-9624D92081E2}" srcOrd="4" destOrd="0" presId="urn:microsoft.com/office/officeart/2005/8/layout/vList2"/>
    <dgm:cxn modelId="{1DFF4948-25EC-EA46-A212-DC6D9786255B}" type="presParOf" srcId="{A22FB7FE-F8C1-9245-8FA3-6147A41E26F5}" destId="{D12DBA47-FADE-4445-ADEC-1B88E16E40B1}" srcOrd="5" destOrd="0" presId="urn:microsoft.com/office/officeart/2005/8/layout/vList2"/>
    <dgm:cxn modelId="{8373076E-DB1A-E548-9ED6-5400B9D38D36}" type="presParOf" srcId="{A22FB7FE-F8C1-9245-8FA3-6147A41E26F5}" destId="{9E7E1516-55AB-EA40-9792-D89913E912B3}" srcOrd="6" destOrd="0" presId="urn:microsoft.com/office/officeart/2005/8/layout/vList2"/>
    <dgm:cxn modelId="{8FDFABA3-3F2C-6B49-93C0-6A5E40CA4D1E}" type="presParOf" srcId="{A22FB7FE-F8C1-9245-8FA3-6147A41E26F5}" destId="{9883C51C-1AD3-084A-9470-A4B61F1DFF16}" srcOrd="7" destOrd="0" presId="urn:microsoft.com/office/officeart/2005/8/layout/vList2"/>
    <dgm:cxn modelId="{99659E3D-BBDE-A34D-863C-109E845CC55A}" type="presParOf" srcId="{A22FB7FE-F8C1-9245-8FA3-6147A41E26F5}" destId="{7ACA2FEE-8388-BE46-B19F-96D82964D364}" srcOrd="8" destOrd="0" presId="urn:microsoft.com/office/officeart/2005/8/layout/vList2"/>
    <dgm:cxn modelId="{B9B76722-313B-A54A-A933-E6199F3B9632}" type="presParOf" srcId="{A22FB7FE-F8C1-9245-8FA3-6147A41E26F5}" destId="{34078D80-E58C-B548-84C4-B806858D81E4}" srcOrd="9" destOrd="0" presId="urn:microsoft.com/office/officeart/2005/8/layout/vList2"/>
    <dgm:cxn modelId="{C5D8BE23-AAE2-E84F-86C8-480619B3F9B7}" type="presParOf" srcId="{A22FB7FE-F8C1-9245-8FA3-6147A41E26F5}" destId="{CB7A327C-A38F-C743-89BE-468C083833FC}" srcOrd="10" destOrd="0" presId="urn:microsoft.com/office/officeart/2005/8/layout/vList2"/>
    <dgm:cxn modelId="{77317036-64C8-2542-8FF7-DF12A887528D}" type="presParOf" srcId="{A22FB7FE-F8C1-9245-8FA3-6147A41E26F5}" destId="{EC52010A-8D06-6F47-BAB3-9D9ED649746F}"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99E953-CACF-4420-8B43-11FB2A9C3F3D}"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9B81727E-DFB0-4368-9D49-9605335BA7D7}">
      <dgm:prSet/>
      <dgm:spPr/>
      <dgm:t>
        <a:bodyPr/>
        <a:lstStyle/>
        <a:p>
          <a:r>
            <a:rPr lang="en-GB"/>
            <a:t>Data was collected through various methods:</a:t>
          </a:r>
          <a:endParaRPr lang="en-US"/>
        </a:p>
      </dgm:t>
    </dgm:pt>
    <dgm:pt modelId="{7C93B528-7C34-4D1D-A4D2-9BB9E37BA6AD}" type="parTrans" cxnId="{88BE6656-E4A5-4659-8A45-7A45145CE62B}">
      <dgm:prSet/>
      <dgm:spPr/>
      <dgm:t>
        <a:bodyPr/>
        <a:lstStyle/>
        <a:p>
          <a:endParaRPr lang="en-US"/>
        </a:p>
      </dgm:t>
    </dgm:pt>
    <dgm:pt modelId="{F863A035-06EC-402E-A3D2-A708BE639A4A}" type="sibTrans" cxnId="{88BE6656-E4A5-4659-8A45-7A45145CE62B}">
      <dgm:prSet/>
      <dgm:spPr/>
      <dgm:t>
        <a:bodyPr/>
        <a:lstStyle/>
        <a:p>
          <a:endParaRPr lang="en-US"/>
        </a:p>
      </dgm:t>
    </dgm:pt>
    <dgm:pt modelId="{FDB21C00-99E3-4AD0-A756-16FE69077171}">
      <dgm:prSet/>
      <dgm:spPr/>
      <dgm:t>
        <a:bodyPr/>
        <a:lstStyle/>
        <a:p>
          <a:r>
            <a:rPr lang="en-GB"/>
            <a:t>Data was obtained via a GET request to the SpaceX API</a:t>
          </a:r>
          <a:endParaRPr lang="en-US"/>
        </a:p>
      </dgm:t>
    </dgm:pt>
    <dgm:pt modelId="{07311205-45BF-430E-BF75-75396B07C7C1}" type="parTrans" cxnId="{DEB5E4A9-D103-4659-8B67-8492157D8E72}">
      <dgm:prSet/>
      <dgm:spPr/>
      <dgm:t>
        <a:bodyPr/>
        <a:lstStyle/>
        <a:p>
          <a:endParaRPr lang="en-US"/>
        </a:p>
      </dgm:t>
    </dgm:pt>
    <dgm:pt modelId="{574A5F3E-498B-48E0-A724-4C8CF1625164}" type="sibTrans" cxnId="{DEB5E4A9-D103-4659-8B67-8492157D8E72}">
      <dgm:prSet/>
      <dgm:spPr/>
      <dgm:t>
        <a:bodyPr/>
        <a:lstStyle/>
        <a:p>
          <a:endParaRPr lang="en-US"/>
        </a:p>
      </dgm:t>
    </dgm:pt>
    <dgm:pt modelId="{01D041FE-1C8B-4AA9-A076-DA49897E0487}">
      <dgm:prSet/>
      <dgm:spPr/>
      <dgm:t>
        <a:bodyPr/>
        <a:lstStyle/>
        <a:p>
          <a:r>
            <a:rPr lang="en-GB"/>
            <a:t>The response content was decoded into JSON format using the .json() function</a:t>
          </a:r>
          <a:endParaRPr lang="en-US"/>
        </a:p>
      </dgm:t>
    </dgm:pt>
    <dgm:pt modelId="{98E9D9B6-F6EE-41EC-95C5-39A209642990}" type="parTrans" cxnId="{DB2E5E77-6CB6-4CD8-971C-1B5CE70D9F7C}">
      <dgm:prSet/>
      <dgm:spPr/>
      <dgm:t>
        <a:bodyPr/>
        <a:lstStyle/>
        <a:p>
          <a:endParaRPr lang="en-US"/>
        </a:p>
      </dgm:t>
    </dgm:pt>
    <dgm:pt modelId="{B07F384D-AED3-4C17-A592-BEF3071CEC3A}" type="sibTrans" cxnId="{DB2E5E77-6CB6-4CD8-971C-1B5CE70D9F7C}">
      <dgm:prSet/>
      <dgm:spPr/>
      <dgm:t>
        <a:bodyPr/>
        <a:lstStyle/>
        <a:p>
          <a:endParaRPr lang="en-US"/>
        </a:p>
      </dgm:t>
    </dgm:pt>
    <dgm:pt modelId="{40658D0E-7313-47DA-B109-C590592952D2}">
      <dgm:prSet/>
      <dgm:spPr/>
      <dgm:t>
        <a:bodyPr/>
        <a:lstStyle/>
        <a:p>
          <a:r>
            <a:rPr lang="en-GB"/>
            <a:t>The JSON data was converted to a Pandas DataFrame using .json_normalize()</a:t>
          </a:r>
          <a:endParaRPr lang="en-US"/>
        </a:p>
      </dgm:t>
    </dgm:pt>
    <dgm:pt modelId="{60B96676-A419-420D-B5C6-A67F938BB41B}" type="parTrans" cxnId="{1B289EB4-6DA2-44E8-96C2-80A9B514D3EB}">
      <dgm:prSet/>
      <dgm:spPr/>
      <dgm:t>
        <a:bodyPr/>
        <a:lstStyle/>
        <a:p>
          <a:endParaRPr lang="en-US"/>
        </a:p>
      </dgm:t>
    </dgm:pt>
    <dgm:pt modelId="{22BBFAAC-3D7A-443C-A434-AE5046D3F64E}" type="sibTrans" cxnId="{1B289EB4-6DA2-44E8-96C2-80A9B514D3EB}">
      <dgm:prSet/>
      <dgm:spPr/>
      <dgm:t>
        <a:bodyPr/>
        <a:lstStyle/>
        <a:p>
          <a:endParaRPr lang="en-US"/>
        </a:p>
      </dgm:t>
    </dgm:pt>
    <dgm:pt modelId="{356B4CB9-880E-409F-943B-46DCB9D6F7AA}">
      <dgm:prSet/>
      <dgm:spPr/>
      <dgm:t>
        <a:bodyPr/>
        <a:lstStyle/>
        <a:p>
          <a:r>
            <a:rPr lang="en-GB"/>
            <a:t>Data cleaning was performed, including identifying and addressing missing values</a:t>
          </a:r>
          <a:endParaRPr lang="en-US"/>
        </a:p>
      </dgm:t>
    </dgm:pt>
    <dgm:pt modelId="{FF7131B9-0ADC-48E1-AEA8-771713DABF3B}" type="parTrans" cxnId="{9C3221A1-DB15-42E8-BF1C-B65FCE5CABAA}">
      <dgm:prSet/>
      <dgm:spPr/>
      <dgm:t>
        <a:bodyPr/>
        <a:lstStyle/>
        <a:p>
          <a:endParaRPr lang="en-US"/>
        </a:p>
      </dgm:t>
    </dgm:pt>
    <dgm:pt modelId="{7B0CF36A-8906-4218-AC2E-8A4C0F90627C}" type="sibTrans" cxnId="{9C3221A1-DB15-42E8-BF1C-B65FCE5CABAA}">
      <dgm:prSet/>
      <dgm:spPr/>
      <dgm:t>
        <a:bodyPr/>
        <a:lstStyle/>
        <a:p>
          <a:endParaRPr lang="en-US"/>
        </a:p>
      </dgm:t>
    </dgm:pt>
    <dgm:pt modelId="{346E7729-2C6F-43A6-B9A4-F6F848641D7A}">
      <dgm:prSet/>
      <dgm:spPr/>
      <dgm:t>
        <a:bodyPr/>
        <a:lstStyle/>
        <a:p>
          <a:r>
            <a:rPr lang="en-GB"/>
            <a:t>Web scraping of Falcon 9 launch records was conducted on Wikipedia using BeautifulSoup</a:t>
          </a:r>
          <a:endParaRPr lang="en-US"/>
        </a:p>
      </dgm:t>
    </dgm:pt>
    <dgm:pt modelId="{96051F6D-6990-4346-A7ED-5FA31010FCBB}" type="parTrans" cxnId="{4B34706C-66C3-4D20-9C93-90E34CA0C90F}">
      <dgm:prSet/>
      <dgm:spPr/>
      <dgm:t>
        <a:bodyPr/>
        <a:lstStyle/>
        <a:p>
          <a:endParaRPr lang="en-US"/>
        </a:p>
      </dgm:t>
    </dgm:pt>
    <dgm:pt modelId="{B22788DF-9866-4AAD-8704-6424D3DF29DB}" type="sibTrans" cxnId="{4B34706C-66C3-4D20-9C93-90E34CA0C90F}">
      <dgm:prSet/>
      <dgm:spPr/>
      <dgm:t>
        <a:bodyPr/>
        <a:lstStyle/>
        <a:p>
          <a:endParaRPr lang="en-US"/>
        </a:p>
      </dgm:t>
    </dgm:pt>
    <dgm:pt modelId="{D6E58086-0266-4B7E-A8A2-74153B3ECDA3}">
      <dgm:prSet/>
      <dgm:spPr/>
      <dgm:t>
        <a:bodyPr/>
        <a:lstStyle/>
        <a:p>
          <a:r>
            <a:rPr lang="en-GB"/>
            <a:t>The launch data was extracted from an HTML table, parsed, and converted to a Pandas DataFrame for analysis purposes.</a:t>
          </a:r>
          <a:endParaRPr lang="en-US"/>
        </a:p>
      </dgm:t>
    </dgm:pt>
    <dgm:pt modelId="{2F8826AC-902B-4668-8FA8-73156E0E4D6A}" type="parTrans" cxnId="{9E83D1BF-E8CD-42E8-A60C-BA3F09336766}">
      <dgm:prSet/>
      <dgm:spPr/>
      <dgm:t>
        <a:bodyPr/>
        <a:lstStyle/>
        <a:p>
          <a:endParaRPr lang="en-US"/>
        </a:p>
      </dgm:t>
    </dgm:pt>
    <dgm:pt modelId="{2AD2A2F0-F4AA-4425-9AD7-F897CD339B8B}" type="sibTrans" cxnId="{9E83D1BF-E8CD-42E8-A60C-BA3F09336766}">
      <dgm:prSet/>
      <dgm:spPr/>
      <dgm:t>
        <a:bodyPr/>
        <a:lstStyle/>
        <a:p>
          <a:endParaRPr lang="en-US"/>
        </a:p>
      </dgm:t>
    </dgm:pt>
    <dgm:pt modelId="{7120D184-DD9D-4841-B781-88308B536579}" type="pres">
      <dgm:prSet presAssocID="{DC99E953-CACF-4420-8B43-11FB2A9C3F3D}" presName="vert0" presStyleCnt="0">
        <dgm:presLayoutVars>
          <dgm:dir/>
          <dgm:animOne val="branch"/>
          <dgm:animLvl val="lvl"/>
        </dgm:presLayoutVars>
      </dgm:prSet>
      <dgm:spPr/>
    </dgm:pt>
    <dgm:pt modelId="{3759A131-6696-8E49-A88F-F3EAF50910F7}" type="pres">
      <dgm:prSet presAssocID="{9B81727E-DFB0-4368-9D49-9605335BA7D7}" presName="thickLine" presStyleLbl="alignNode1" presStyleIdx="0" presStyleCnt="7"/>
      <dgm:spPr/>
    </dgm:pt>
    <dgm:pt modelId="{DF8055F0-EF6C-CC44-A668-BF52C8BE8F53}" type="pres">
      <dgm:prSet presAssocID="{9B81727E-DFB0-4368-9D49-9605335BA7D7}" presName="horz1" presStyleCnt="0"/>
      <dgm:spPr/>
    </dgm:pt>
    <dgm:pt modelId="{E6493A77-4169-A94F-867C-60A03E5751CF}" type="pres">
      <dgm:prSet presAssocID="{9B81727E-DFB0-4368-9D49-9605335BA7D7}" presName="tx1" presStyleLbl="revTx" presStyleIdx="0" presStyleCnt="7"/>
      <dgm:spPr/>
    </dgm:pt>
    <dgm:pt modelId="{74EA1B06-52D4-9B4B-B447-D2429102BFE4}" type="pres">
      <dgm:prSet presAssocID="{9B81727E-DFB0-4368-9D49-9605335BA7D7}" presName="vert1" presStyleCnt="0"/>
      <dgm:spPr/>
    </dgm:pt>
    <dgm:pt modelId="{4EE34B88-D55E-6048-8F78-D410908CBCD8}" type="pres">
      <dgm:prSet presAssocID="{FDB21C00-99E3-4AD0-A756-16FE69077171}" presName="thickLine" presStyleLbl="alignNode1" presStyleIdx="1" presStyleCnt="7"/>
      <dgm:spPr/>
    </dgm:pt>
    <dgm:pt modelId="{DE64E6B0-DA03-124C-B37B-7E85079EBDC0}" type="pres">
      <dgm:prSet presAssocID="{FDB21C00-99E3-4AD0-A756-16FE69077171}" presName="horz1" presStyleCnt="0"/>
      <dgm:spPr/>
    </dgm:pt>
    <dgm:pt modelId="{8BB45A68-FA74-5845-9C54-6F5483F853DF}" type="pres">
      <dgm:prSet presAssocID="{FDB21C00-99E3-4AD0-A756-16FE69077171}" presName="tx1" presStyleLbl="revTx" presStyleIdx="1" presStyleCnt="7"/>
      <dgm:spPr/>
    </dgm:pt>
    <dgm:pt modelId="{A8801E37-CD23-9F42-804E-97DB0AB9754E}" type="pres">
      <dgm:prSet presAssocID="{FDB21C00-99E3-4AD0-A756-16FE69077171}" presName="vert1" presStyleCnt="0"/>
      <dgm:spPr/>
    </dgm:pt>
    <dgm:pt modelId="{22121E05-C969-EC4C-9183-BDE0087E53FC}" type="pres">
      <dgm:prSet presAssocID="{01D041FE-1C8B-4AA9-A076-DA49897E0487}" presName="thickLine" presStyleLbl="alignNode1" presStyleIdx="2" presStyleCnt="7"/>
      <dgm:spPr/>
    </dgm:pt>
    <dgm:pt modelId="{C7459525-D9D9-6048-BA6D-A4DBF56C69D0}" type="pres">
      <dgm:prSet presAssocID="{01D041FE-1C8B-4AA9-A076-DA49897E0487}" presName="horz1" presStyleCnt="0"/>
      <dgm:spPr/>
    </dgm:pt>
    <dgm:pt modelId="{F6A8E926-F0D3-1F4B-A56B-39B2BA76F8EE}" type="pres">
      <dgm:prSet presAssocID="{01D041FE-1C8B-4AA9-A076-DA49897E0487}" presName="tx1" presStyleLbl="revTx" presStyleIdx="2" presStyleCnt="7"/>
      <dgm:spPr/>
    </dgm:pt>
    <dgm:pt modelId="{7BCAC128-2616-5B40-BA6F-A9CD3F1038DD}" type="pres">
      <dgm:prSet presAssocID="{01D041FE-1C8B-4AA9-A076-DA49897E0487}" presName="vert1" presStyleCnt="0"/>
      <dgm:spPr/>
    </dgm:pt>
    <dgm:pt modelId="{F32D7335-F95B-DB4E-9D07-E72F98E893B6}" type="pres">
      <dgm:prSet presAssocID="{40658D0E-7313-47DA-B109-C590592952D2}" presName="thickLine" presStyleLbl="alignNode1" presStyleIdx="3" presStyleCnt="7"/>
      <dgm:spPr/>
    </dgm:pt>
    <dgm:pt modelId="{66ADA266-705D-AC47-A79C-3B75D5AA7DA6}" type="pres">
      <dgm:prSet presAssocID="{40658D0E-7313-47DA-B109-C590592952D2}" presName="horz1" presStyleCnt="0"/>
      <dgm:spPr/>
    </dgm:pt>
    <dgm:pt modelId="{0E7A2CCF-84FE-694B-BCCD-10B8535EA0A9}" type="pres">
      <dgm:prSet presAssocID="{40658D0E-7313-47DA-B109-C590592952D2}" presName="tx1" presStyleLbl="revTx" presStyleIdx="3" presStyleCnt="7"/>
      <dgm:spPr/>
    </dgm:pt>
    <dgm:pt modelId="{C8384C56-E031-F24B-B248-44DA46A5F27F}" type="pres">
      <dgm:prSet presAssocID="{40658D0E-7313-47DA-B109-C590592952D2}" presName="vert1" presStyleCnt="0"/>
      <dgm:spPr/>
    </dgm:pt>
    <dgm:pt modelId="{2E41E685-6E1F-BA4D-838C-AE12BC8FF8C2}" type="pres">
      <dgm:prSet presAssocID="{356B4CB9-880E-409F-943B-46DCB9D6F7AA}" presName="thickLine" presStyleLbl="alignNode1" presStyleIdx="4" presStyleCnt="7"/>
      <dgm:spPr/>
    </dgm:pt>
    <dgm:pt modelId="{06FF03D8-42D6-0643-917F-0731162FA5A4}" type="pres">
      <dgm:prSet presAssocID="{356B4CB9-880E-409F-943B-46DCB9D6F7AA}" presName="horz1" presStyleCnt="0"/>
      <dgm:spPr/>
    </dgm:pt>
    <dgm:pt modelId="{4AD8B586-C77A-8740-8145-AB5B131F2DB8}" type="pres">
      <dgm:prSet presAssocID="{356B4CB9-880E-409F-943B-46DCB9D6F7AA}" presName="tx1" presStyleLbl="revTx" presStyleIdx="4" presStyleCnt="7"/>
      <dgm:spPr/>
    </dgm:pt>
    <dgm:pt modelId="{D58F184C-BCF9-B445-BC02-3AD3EC143E2E}" type="pres">
      <dgm:prSet presAssocID="{356B4CB9-880E-409F-943B-46DCB9D6F7AA}" presName="vert1" presStyleCnt="0"/>
      <dgm:spPr/>
    </dgm:pt>
    <dgm:pt modelId="{DE5FF231-5465-6D41-9848-2D4F7A282DDD}" type="pres">
      <dgm:prSet presAssocID="{346E7729-2C6F-43A6-B9A4-F6F848641D7A}" presName="thickLine" presStyleLbl="alignNode1" presStyleIdx="5" presStyleCnt="7"/>
      <dgm:spPr/>
    </dgm:pt>
    <dgm:pt modelId="{AF792A80-8917-3643-AF06-96DCAFC58E5B}" type="pres">
      <dgm:prSet presAssocID="{346E7729-2C6F-43A6-B9A4-F6F848641D7A}" presName="horz1" presStyleCnt="0"/>
      <dgm:spPr/>
    </dgm:pt>
    <dgm:pt modelId="{8ACA7EEA-2E16-8C4B-B17A-14B081471180}" type="pres">
      <dgm:prSet presAssocID="{346E7729-2C6F-43A6-B9A4-F6F848641D7A}" presName="tx1" presStyleLbl="revTx" presStyleIdx="5" presStyleCnt="7"/>
      <dgm:spPr/>
    </dgm:pt>
    <dgm:pt modelId="{C82B9983-7823-654E-873C-67E8CD578712}" type="pres">
      <dgm:prSet presAssocID="{346E7729-2C6F-43A6-B9A4-F6F848641D7A}" presName="vert1" presStyleCnt="0"/>
      <dgm:spPr/>
    </dgm:pt>
    <dgm:pt modelId="{27E66820-2F44-264B-814B-88A5F401B846}" type="pres">
      <dgm:prSet presAssocID="{D6E58086-0266-4B7E-A8A2-74153B3ECDA3}" presName="thickLine" presStyleLbl="alignNode1" presStyleIdx="6" presStyleCnt="7"/>
      <dgm:spPr/>
    </dgm:pt>
    <dgm:pt modelId="{48F117B3-4F0C-1649-9CB5-25CF987CD033}" type="pres">
      <dgm:prSet presAssocID="{D6E58086-0266-4B7E-A8A2-74153B3ECDA3}" presName="horz1" presStyleCnt="0"/>
      <dgm:spPr/>
    </dgm:pt>
    <dgm:pt modelId="{0CEBD37E-87A6-1F4A-B627-432CA384D6EB}" type="pres">
      <dgm:prSet presAssocID="{D6E58086-0266-4B7E-A8A2-74153B3ECDA3}" presName="tx1" presStyleLbl="revTx" presStyleIdx="6" presStyleCnt="7"/>
      <dgm:spPr/>
    </dgm:pt>
    <dgm:pt modelId="{954A6750-9410-FC46-921B-2AC2300A6F6F}" type="pres">
      <dgm:prSet presAssocID="{D6E58086-0266-4B7E-A8A2-74153B3ECDA3}" presName="vert1" presStyleCnt="0"/>
      <dgm:spPr/>
    </dgm:pt>
  </dgm:ptLst>
  <dgm:cxnLst>
    <dgm:cxn modelId="{51B2741A-E354-0546-95B5-2A768FCE2D21}" type="presOf" srcId="{01D041FE-1C8B-4AA9-A076-DA49897E0487}" destId="{F6A8E926-F0D3-1F4B-A56B-39B2BA76F8EE}" srcOrd="0" destOrd="0" presId="urn:microsoft.com/office/officeart/2008/layout/LinedList"/>
    <dgm:cxn modelId="{BBF4C73D-411E-014C-9CD3-678B6049166E}" type="presOf" srcId="{FDB21C00-99E3-4AD0-A756-16FE69077171}" destId="{8BB45A68-FA74-5845-9C54-6F5483F853DF}" srcOrd="0" destOrd="0" presId="urn:microsoft.com/office/officeart/2008/layout/LinedList"/>
    <dgm:cxn modelId="{88BE6656-E4A5-4659-8A45-7A45145CE62B}" srcId="{DC99E953-CACF-4420-8B43-11FB2A9C3F3D}" destId="{9B81727E-DFB0-4368-9D49-9605335BA7D7}" srcOrd="0" destOrd="0" parTransId="{7C93B528-7C34-4D1D-A4D2-9BB9E37BA6AD}" sibTransId="{F863A035-06EC-402E-A3D2-A708BE639A4A}"/>
    <dgm:cxn modelId="{C2F11F5D-17A6-6043-9162-4C9348E6F769}" type="presOf" srcId="{DC99E953-CACF-4420-8B43-11FB2A9C3F3D}" destId="{7120D184-DD9D-4841-B781-88308B536579}" srcOrd="0" destOrd="0" presId="urn:microsoft.com/office/officeart/2008/layout/LinedList"/>
    <dgm:cxn modelId="{B40C3163-F8B2-B346-A262-B25FCFC9A050}" type="presOf" srcId="{40658D0E-7313-47DA-B109-C590592952D2}" destId="{0E7A2CCF-84FE-694B-BCCD-10B8535EA0A9}" srcOrd="0" destOrd="0" presId="urn:microsoft.com/office/officeart/2008/layout/LinedList"/>
    <dgm:cxn modelId="{4B34706C-66C3-4D20-9C93-90E34CA0C90F}" srcId="{DC99E953-CACF-4420-8B43-11FB2A9C3F3D}" destId="{346E7729-2C6F-43A6-B9A4-F6F848641D7A}" srcOrd="5" destOrd="0" parTransId="{96051F6D-6990-4346-A7ED-5FA31010FCBB}" sibTransId="{B22788DF-9866-4AAD-8704-6424D3DF29DB}"/>
    <dgm:cxn modelId="{DB2E5E77-6CB6-4CD8-971C-1B5CE70D9F7C}" srcId="{DC99E953-CACF-4420-8B43-11FB2A9C3F3D}" destId="{01D041FE-1C8B-4AA9-A076-DA49897E0487}" srcOrd="2" destOrd="0" parTransId="{98E9D9B6-F6EE-41EC-95C5-39A209642990}" sibTransId="{B07F384D-AED3-4C17-A592-BEF3071CEC3A}"/>
    <dgm:cxn modelId="{06FAB482-3185-0544-AD88-700E16C4435F}" type="presOf" srcId="{356B4CB9-880E-409F-943B-46DCB9D6F7AA}" destId="{4AD8B586-C77A-8740-8145-AB5B131F2DB8}" srcOrd="0" destOrd="0" presId="urn:microsoft.com/office/officeart/2008/layout/LinedList"/>
    <dgm:cxn modelId="{9C3221A1-DB15-42E8-BF1C-B65FCE5CABAA}" srcId="{DC99E953-CACF-4420-8B43-11FB2A9C3F3D}" destId="{356B4CB9-880E-409F-943B-46DCB9D6F7AA}" srcOrd="4" destOrd="0" parTransId="{FF7131B9-0ADC-48E1-AEA8-771713DABF3B}" sibTransId="{7B0CF36A-8906-4218-AC2E-8A4C0F90627C}"/>
    <dgm:cxn modelId="{DEB5E4A9-D103-4659-8B67-8492157D8E72}" srcId="{DC99E953-CACF-4420-8B43-11FB2A9C3F3D}" destId="{FDB21C00-99E3-4AD0-A756-16FE69077171}" srcOrd="1" destOrd="0" parTransId="{07311205-45BF-430E-BF75-75396B07C7C1}" sibTransId="{574A5F3E-498B-48E0-A724-4C8CF1625164}"/>
    <dgm:cxn modelId="{1B289EB4-6DA2-44E8-96C2-80A9B514D3EB}" srcId="{DC99E953-CACF-4420-8B43-11FB2A9C3F3D}" destId="{40658D0E-7313-47DA-B109-C590592952D2}" srcOrd="3" destOrd="0" parTransId="{60B96676-A419-420D-B5C6-A67F938BB41B}" sibTransId="{22BBFAAC-3D7A-443C-A434-AE5046D3F64E}"/>
    <dgm:cxn modelId="{1F6D99B9-CFA6-3B46-95E9-77822EEB7D2B}" type="presOf" srcId="{D6E58086-0266-4B7E-A8A2-74153B3ECDA3}" destId="{0CEBD37E-87A6-1F4A-B627-432CA384D6EB}" srcOrd="0" destOrd="0" presId="urn:microsoft.com/office/officeart/2008/layout/LinedList"/>
    <dgm:cxn modelId="{9E83D1BF-E8CD-42E8-A60C-BA3F09336766}" srcId="{DC99E953-CACF-4420-8B43-11FB2A9C3F3D}" destId="{D6E58086-0266-4B7E-A8A2-74153B3ECDA3}" srcOrd="6" destOrd="0" parTransId="{2F8826AC-902B-4668-8FA8-73156E0E4D6A}" sibTransId="{2AD2A2F0-F4AA-4425-9AD7-F897CD339B8B}"/>
    <dgm:cxn modelId="{A748EED4-D367-4B44-B23C-CBBCFFDB1ACC}" type="presOf" srcId="{9B81727E-DFB0-4368-9D49-9605335BA7D7}" destId="{E6493A77-4169-A94F-867C-60A03E5751CF}" srcOrd="0" destOrd="0" presId="urn:microsoft.com/office/officeart/2008/layout/LinedList"/>
    <dgm:cxn modelId="{1A90C6D5-0A61-BD49-BAF2-3847139504A3}" type="presOf" srcId="{346E7729-2C6F-43A6-B9A4-F6F848641D7A}" destId="{8ACA7EEA-2E16-8C4B-B17A-14B081471180}" srcOrd="0" destOrd="0" presId="urn:microsoft.com/office/officeart/2008/layout/LinedList"/>
    <dgm:cxn modelId="{0456EBB2-7D60-BB42-B5BC-0325DC965DA3}" type="presParOf" srcId="{7120D184-DD9D-4841-B781-88308B536579}" destId="{3759A131-6696-8E49-A88F-F3EAF50910F7}" srcOrd="0" destOrd="0" presId="urn:microsoft.com/office/officeart/2008/layout/LinedList"/>
    <dgm:cxn modelId="{3F1A56A6-29BA-FC43-8840-36EF6A6B5D93}" type="presParOf" srcId="{7120D184-DD9D-4841-B781-88308B536579}" destId="{DF8055F0-EF6C-CC44-A668-BF52C8BE8F53}" srcOrd="1" destOrd="0" presId="urn:microsoft.com/office/officeart/2008/layout/LinedList"/>
    <dgm:cxn modelId="{3B367D13-9E4A-A442-A15C-A2F3FE49B134}" type="presParOf" srcId="{DF8055F0-EF6C-CC44-A668-BF52C8BE8F53}" destId="{E6493A77-4169-A94F-867C-60A03E5751CF}" srcOrd="0" destOrd="0" presId="urn:microsoft.com/office/officeart/2008/layout/LinedList"/>
    <dgm:cxn modelId="{50059512-ABF7-B24A-8AB1-D5858741BEBB}" type="presParOf" srcId="{DF8055F0-EF6C-CC44-A668-BF52C8BE8F53}" destId="{74EA1B06-52D4-9B4B-B447-D2429102BFE4}" srcOrd="1" destOrd="0" presId="urn:microsoft.com/office/officeart/2008/layout/LinedList"/>
    <dgm:cxn modelId="{C9337985-B165-2347-BA3A-D578C9F558A3}" type="presParOf" srcId="{7120D184-DD9D-4841-B781-88308B536579}" destId="{4EE34B88-D55E-6048-8F78-D410908CBCD8}" srcOrd="2" destOrd="0" presId="urn:microsoft.com/office/officeart/2008/layout/LinedList"/>
    <dgm:cxn modelId="{FA06A27E-F405-634B-9E8B-C6B9EF873529}" type="presParOf" srcId="{7120D184-DD9D-4841-B781-88308B536579}" destId="{DE64E6B0-DA03-124C-B37B-7E85079EBDC0}" srcOrd="3" destOrd="0" presId="urn:microsoft.com/office/officeart/2008/layout/LinedList"/>
    <dgm:cxn modelId="{C8588B31-5194-764C-908D-EA57C2E836FD}" type="presParOf" srcId="{DE64E6B0-DA03-124C-B37B-7E85079EBDC0}" destId="{8BB45A68-FA74-5845-9C54-6F5483F853DF}" srcOrd="0" destOrd="0" presId="urn:microsoft.com/office/officeart/2008/layout/LinedList"/>
    <dgm:cxn modelId="{3C70E81B-3C9A-A541-9F32-7F9786878192}" type="presParOf" srcId="{DE64E6B0-DA03-124C-B37B-7E85079EBDC0}" destId="{A8801E37-CD23-9F42-804E-97DB0AB9754E}" srcOrd="1" destOrd="0" presId="urn:microsoft.com/office/officeart/2008/layout/LinedList"/>
    <dgm:cxn modelId="{32B6E71D-F5C9-5945-8D2A-DE8599432FF6}" type="presParOf" srcId="{7120D184-DD9D-4841-B781-88308B536579}" destId="{22121E05-C969-EC4C-9183-BDE0087E53FC}" srcOrd="4" destOrd="0" presId="urn:microsoft.com/office/officeart/2008/layout/LinedList"/>
    <dgm:cxn modelId="{6D2AFC4D-9F6C-074A-90CD-0F711C1B863B}" type="presParOf" srcId="{7120D184-DD9D-4841-B781-88308B536579}" destId="{C7459525-D9D9-6048-BA6D-A4DBF56C69D0}" srcOrd="5" destOrd="0" presId="urn:microsoft.com/office/officeart/2008/layout/LinedList"/>
    <dgm:cxn modelId="{EAF4C997-0ECE-2F46-829D-6611EC5AC4CF}" type="presParOf" srcId="{C7459525-D9D9-6048-BA6D-A4DBF56C69D0}" destId="{F6A8E926-F0D3-1F4B-A56B-39B2BA76F8EE}" srcOrd="0" destOrd="0" presId="urn:microsoft.com/office/officeart/2008/layout/LinedList"/>
    <dgm:cxn modelId="{40C930EC-FA7B-5A47-ABE9-4F50358D3CCA}" type="presParOf" srcId="{C7459525-D9D9-6048-BA6D-A4DBF56C69D0}" destId="{7BCAC128-2616-5B40-BA6F-A9CD3F1038DD}" srcOrd="1" destOrd="0" presId="urn:microsoft.com/office/officeart/2008/layout/LinedList"/>
    <dgm:cxn modelId="{EAA30EA6-22E2-E940-8BFB-32A288E3EF14}" type="presParOf" srcId="{7120D184-DD9D-4841-B781-88308B536579}" destId="{F32D7335-F95B-DB4E-9D07-E72F98E893B6}" srcOrd="6" destOrd="0" presId="urn:microsoft.com/office/officeart/2008/layout/LinedList"/>
    <dgm:cxn modelId="{6AFDE8B9-1929-F645-B5F9-4FDC982667EC}" type="presParOf" srcId="{7120D184-DD9D-4841-B781-88308B536579}" destId="{66ADA266-705D-AC47-A79C-3B75D5AA7DA6}" srcOrd="7" destOrd="0" presId="urn:microsoft.com/office/officeart/2008/layout/LinedList"/>
    <dgm:cxn modelId="{E7306912-1290-2E47-8AB2-FB8AF40E4FBD}" type="presParOf" srcId="{66ADA266-705D-AC47-A79C-3B75D5AA7DA6}" destId="{0E7A2CCF-84FE-694B-BCCD-10B8535EA0A9}" srcOrd="0" destOrd="0" presId="urn:microsoft.com/office/officeart/2008/layout/LinedList"/>
    <dgm:cxn modelId="{2648341A-3EA6-6945-A425-7D7EE419DC19}" type="presParOf" srcId="{66ADA266-705D-AC47-A79C-3B75D5AA7DA6}" destId="{C8384C56-E031-F24B-B248-44DA46A5F27F}" srcOrd="1" destOrd="0" presId="urn:microsoft.com/office/officeart/2008/layout/LinedList"/>
    <dgm:cxn modelId="{77B9E9ED-8819-DF49-A9B2-CEC72E4DBF71}" type="presParOf" srcId="{7120D184-DD9D-4841-B781-88308B536579}" destId="{2E41E685-6E1F-BA4D-838C-AE12BC8FF8C2}" srcOrd="8" destOrd="0" presId="urn:microsoft.com/office/officeart/2008/layout/LinedList"/>
    <dgm:cxn modelId="{EB5F657D-ADC5-D247-9E14-FD9518B083EE}" type="presParOf" srcId="{7120D184-DD9D-4841-B781-88308B536579}" destId="{06FF03D8-42D6-0643-917F-0731162FA5A4}" srcOrd="9" destOrd="0" presId="urn:microsoft.com/office/officeart/2008/layout/LinedList"/>
    <dgm:cxn modelId="{C8FA13D8-4F86-AA47-8DB0-D7B363205A3B}" type="presParOf" srcId="{06FF03D8-42D6-0643-917F-0731162FA5A4}" destId="{4AD8B586-C77A-8740-8145-AB5B131F2DB8}" srcOrd="0" destOrd="0" presId="urn:microsoft.com/office/officeart/2008/layout/LinedList"/>
    <dgm:cxn modelId="{6420427A-B455-1D49-B7AC-A96392ACF2E5}" type="presParOf" srcId="{06FF03D8-42D6-0643-917F-0731162FA5A4}" destId="{D58F184C-BCF9-B445-BC02-3AD3EC143E2E}" srcOrd="1" destOrd="0" presId="urn:microsoft.com/office/officeart/2008/layout/LinedList"/>
    <dgm:cxn modelId="{94DEC9F1-1C6B-364B-B9F3-CE58ECC6CE77}" type="presParOf" srcId="{7120D184-DD9D-4841-B781-88308B536579}" destId="{DE5FF231-5465-6D41-9848-2D4F7A282DDD}" srcOrd="10" destOrd="0" presId="urn:microsoft.com/office/officeart/2008/layout/LinedList"/>
    <dgm:cxn modelId="{868F63C6-257C-BE40-985C-0504310CCA52}" type="presParOf" srcId="{7120D184-DD9D-4841-B781-88308B536579}" destId="{AF792A80-8917-3643-AF06-96DCAFC58E5B}" srcOrd="11" destOrd="0" presId="urn:microsoft.com/office/officeart/2008/layout/LinedList"/>
    <dgm:cxn modelId="{1017D365-9F9A-4F4B-AA4C-F29E6DF0EEB9}" type="presParOf" srcId="{AF792A80-8917-3643-AF06-96DCAFC58E5B}" destId="{8ACA7EEA-2E16-8C4B-B17A-14B081471180}" srcOrd="0" destOrd="0" presId="urn:microsoft.com/office/officeart/2008/layout/LinedList"/>
    <dgm:cxn modelId="{ABE1A820-3CA7-3548-B7CC-6FF9DF9E9C17}" type="presParOf" srcId="{AF792A80-8917-3643-AF06-96DCAFC58E5B}" destId="{C82B9983-7823-654E-873C-67E8CD578712}" srcOrd="1" destOrd="0" presId="urn:microsoft.com/office/officeart/2008/layout/LinedList"/>
    <dgm:cxn modelId="{36D63F59-2694-1C47-825B-CA9C3E8ACEF8}" type="presParOf" srcId="{7120D184-DD9D-4841-B781-88308B536579}" destId="{27E66820-2F44-264B-814B-88A5F401B846}" srcOrd="12" destOrd="0" presId="urn:microsoft.com/office/officeart/2008/layout/LinedList"/>
    <dgm:cxn modelId="{DE1CB447-5228-5642-B19B-CF544204ED3A}" type="presParOf" srcId="{7120D184-DD9D-4841-B781-88308B536579}" destId="{48F117B3-4F0C-1649-9CB5-25CF987CD033}" srcOrd="13" destOrd="0" presId="urn:microsoft.com/office/officeart/2008/layout/LinedList"/>
    <dgm:cxn modelId="{B20C80EA-F39E-BA44-92E4-863BDA607E9B}" type="presParOf" srcId="{48F117B3-4F0C-1649-9CB5-25CF987CD033}" destId="{0CEBD37E-87A6-1F4A-B627-432CA384D6EB}" srcOrd="0" destOrd="0" presId="urn:microsoft.com/office/officeart/2008/layout/LinedList"/>
    <dgm:cxn modelId="{6C01066F-BC22-A341-B2D3-690837435934}" type="presParOf" srcId="{48F117B3-4F0C-1649-9CB5-25CF987CD033}" destId="{954A6750-9410-FC46-921B-2AC2300A6F6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6D8552-B92D-4F1D-9F6C-F17CDA5EB3E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B721CD6-0ACD-4B75-81AA-2988B3953AD1}">
      <dgm:prSet/>
      <dgm:spPr/>
      <dgm:t>
        <a:bodyPr/>
        <a:lstStyle/>
        <a:p>
          <a:pPr>
            <a:lnSpc>
              <a:spcPct val="100000"/>
            </a:lnSpc>
          </a:pPr>
          <a:r>
            <a:rPr lang="en-US"/>
            <a:t>We used the get request to the SpaceX API to collect data, clean the requested data and did some basic data wrangling and formatting.</a:t>
          </a:r>
        </a:p>
      </dgm:t>
    </dgm:pt>
    <dgm:pt modelId="{19A74DC1-6137-4D3A-B5B2-AD7575AE004F}" type="parTrans" cxnId="{C1042708-F198-4720-864D-703D307F56EF}">
      <dgm:prSet/>
      <dgm:spPr/>
      <dgm:t>
        <a:bodyPr/>
        <a:lstStyle/>
        <a:p>
          <a:endParaRPr lang="en-US"/>
        </a:p>
      </dgm:t>
    </dgm:pt>
    <dgm:pt modelId="{2FA9031E-A088-4A4B-A715-8E0DE29EF445}" type="sibTrans" cxnId="{C1042708-F198-4720-864D-703D307F56EF}">
      <dgm:prSet/>
      <dgm:spPr/>
      <dgm:t>
        <a:bodyPr/>
        <a:lstStyle/>
        <a:p>
          <a:endParaRPr lang="en-US"/>
        </a:p>
      </dgm:t>
    </dgm:pt>
    <dgm:pt modelId="{C9E56820-8FD4-4C17-8318-21CFCAD28D66}">
      <dgm:prSet/>
      <dgm:spPr/>
      <dgm:t>
        <a:bodyPr/>
        <a:lstStyle/>
        <a:p>
          <a:pPr>
            <a:lnSpc>
              <a:spcPct val="100000"/>
            </a:lnSpc>
          </a:pPr>
          <a:r>
            <a:rPr lang="en-US"/>
            <a:t>The link to the notebook is https://github.com/BushraAbdullahi/DS-final/blob/main/jupyter-labs-spacex-data-collection-api.ipynb</a:t>
          </a:r>
        </a:p>
      </dgm:t>
    </dgm:pt>
    <dgm:pt modelId="{CD8BBD3F-107F-4704-BAFF-2ED281AD9FC3}" type="parTrans" cxnId="{31FE4222-6C65-4AEF-B287-2269700434AC}">
      <dgm:prSet/>
      <dgm:spPr/>
      <dgm:t>
        <a:bodyPr/>
        <a:lstStyle/>
        <a:p>
          <a:endParaRPr lang="en-US"/>
        </a:p>
      </dgm:t>
    </dgm:pt>
    <dgm:pt modelId="{13F55EEB-2902-4AFA-BDAE-C5353DD60879}" type="sibTrans" cxnId="{31FE4222-6C65-4AEF-B287-2269700434AC}">
      <dgm:prSet/>
      <dgm:spPr/>
      <dgm:t>
        <a:bodyPr/>
        <a:lstStyle/>
        <a:p>
          <a:endParaRPr lang="en-US"/>
        </a:p>
      </dgm:t>
    </dgm:pt>
    <dgm:pt modelId="{1A9CD266-4F62-4511-ACD5-575FBFEE67E5}" type="pres">
      <dgm:prSet presAssocID="{C06D8552-B92D-4F1D-9F6C-F17CDA5EB3E2}" presName="root" presStyleCnt="0">
        <dgm:presLayoutVars>
          <dgm:dir/>
          <dgm:resizeHandles val="exact"/>
        </dgm:presLayoutVars>
      </dgm:prSet>
      <dgm:spPr/>
    </dgm:pt>
    <dgm:pt modelId="{FAFB5751-F159-44C9-B169-F9EDE78F4628}" type="pres">
      <dgm:prSet presAssocID="{5B721CD6-0ACD-4B75-81AA-2988B3953AD1}" presName="compNode" presStyleCnt="0"/>
      <dgm:spPr/>
    </dgm:pt>
    <dgm:pt modelId="{257551E3-AB03-4BCF-848B-669EA6C319F3}" type="pres">
      <dgm:prSet presAssocID="{5B721CD6-0ACD-4B75-81AA-2988B3953AD1}" presName="bgRect" presStyleLbl="bgShp" presStyleIdx="0" presStyleCnt="2"/>
      <dgm:spPr/>
    </dgm:pt>
    <dgm:pt modelId="{6B674167-C031-4F5D-AE93-3383A1FD552E}" type="pres">
      <dgm:prSet presAssocID="{5B721CD6-0ACD-4B75-81AA-2988B3953AD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C7A46002-9760-4F83-817E-4A445DEEBC92}" type="pres">
      <dgm:prSet presAssocID="{5B721CD6-0ACD-4B75-81AA-2988B3953AD1}" presName="spaceRect" presStyleCnt="0"/>
      <dgm:spPr/>
    </dgm:pt>
    <dgm:pt modelId="{47C4D460-A8DB-4AB7-B722-6E71D7D48D2D}" type="pres">
      <dgm:prSet presAssocID="{5B721CD6-0ACD-4B75-81AA-2988B3953AD1}" presName="parTx" presStyleLbl="revTx" presStyleIdx="0" presStyleCnt="2">
        <dgm:presLayoutVars>
          <dgm:chMax val="0"/>
          <dgm:chPref val="0"/>
        </dgm:presLayoutVars>
      </dgm:prSet>
      <dgm:spPr/>
    </dgm:pt>
    <dgm:pt modelId="{2B994DE3-7371-4068-B872-40FBD379C08B}" type="pres">
      <dgm:prSet presAssocID="{2FA9031E-A088-4A4B-A715-8E0DE29EF445}" presName="sibTrans" presStyleCnt="0"/>
      <dgm:spPr/>
    </dgm:pt>
    <dgm:pt modelId="{63A0B944-346F-4070-B191-072722499E4B}" type="pres">
      <dgm:prSet presAssocID="{C9E56820-8FD4-4C17-8318-21CFCAD28D66}" presName="compNode" presStyleCnt="0"/>
      <dgm:spPr/>
    </dgm:pt>
    <dgm:pt modelId="{796343CC-4279-458F-B1B5-7669D0C399A1}" type="pres">
      <dgm:prSet presAssocID="{C9E56820-8FD4-4C17-8318-21CFCAD28D66}" presName="bgRect" presStyleLbl="bgShp" presStyleIdx="1" presStyleCnt="2"/>
      <dgm:spPr/>
    </dgm:pt>
    <dgm:pt modelId="{384E39F4-72EC-41CA-8EA8-70C49624B496}" type="pres">
      <dgm:prSet presAssocID="{C9E56820-8FD4-4C17-8318-21CFCAD28D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nk"/>
        </a:ext>
      </dgm:extLst>
    </dgm:pt>
    <dgm:pt modelId="{F3591FFC-D2DC-494E-9B21-9B95C18D36B8}" type="pres">
      <dgm:prSet presAssocID="{C9E56820-8FD4-4C17-8318-21CFCAD28D66}" presName="spaceRect" presStyleCnt="0"/>
      <dgm:spPr/>
    </dgm:pt>
    <dgm:pt modelId="{CB7935EC-8EF7-4D3E-B0D8-00351A7C7FE4}" type="pres">
      <dgm:prSet presAssocID="{C9E56820-8FD4-4C17-8318-21CFCAD28D66}" presName="parTx" presStyleLbl="revTx" presStyleIdx="1" presStyleCnt="2">
        <dgm:presLayoutVars>
          <dgm:chMax val="0"/>
          <dgm:chPref val="0"/>
        </dgm:presLayoutVars>
      </dgm:prSet>
      <dgm:spPr/>
    </dgm:pt>
  </dgm:ptLst>
  <dgm:cxnLst>
    <dgm:cxn modelId="{C1042708-F198-4720-864D-703D307F56EF}" srcId="{C06D8552-B92D-4F1D-9F6C-F17CDA5EB3E2}" destId="{5B721CD6-0ACD-4B75-81AA-2988B3953AD1}" srcOrd="0" destOrd="0" parTransId="{19A74DC1-6137-4D3A-B5B2-AD7575AE004F}" sibTransId="{2FA9031E-A088-4A4B-A715-8E0DE29EF445}"/>
    <dgm:cxn modelId="{31FE4222-6C65-4AEF-B287-2269700434AC}" srcId="{C06D8552-B92D-4F1D-9F6C-F17CDA5EB3E2}" destId="{C9E56820-8FD4-4C17-8318-21CFCAD28D66}" srcOrd="1" destOrd="0" parTransId="{CD8BBD3F-107F-4704-BAFF-2ED281AD9FC3}" sibTransId="{13F55EEB-2902-4AFA-BDAE-C5353DD60879}"/>
    <dgm:cxn modelId="{D9B2C798-5287-439A-AF6B-29DE08074308}" type="presOf" srcId="{5B721CD6-0ACD-4B75-81AA-2988B3953AD1}" destId="{47C4D460-A8DB-4AB7-B722-6E71D7D48D2D}" srcOrd="0" destOrd="0" presId="urn:microsoft.com/office/officeart/2018/2/layout/IconVerticalSolidList"/>
    <dgm:cxn modelId="{EE58E7A9-941D-4F3E-9867-AF0E01EDCAD3}" type="presOf" srcId="{C06D8552-B92D-4F1D-9F6C-F17CDA5EB3E2}" destId="{1A9CD266-4F62-4511-ACD5-575FBFEE67E5}" srcOrd="0" destOrd="0" presId="urn:microsoft.com/office/officeart/2018/2/layout/IconVerticalSolidList"/>
    <dgm:cxn modelId="{B52F78EA-80E8-4435-921D-F69CC89D8201}" type="presOf" srcId="{C9E56820-8FD4-4C17-8318-21CFCAD28D66}" destId="{CB7935EC-8EF7-4D3E-B0D8-00351A7C7FE4}" srcOrd="0" destOrd="0" presId="urn:microsoft.com/office/officeart/2018/2/layout/IconVerticalSolidList"/>
    <dgm:cxn modelId="{69A4A870-8113-4F91-BE50-AA2D0DB8CCFB}" type="presParOf" srcId="{1A9CD266-4F62-4511-ACD5-575FBFEE67E5}" destId="{FAFB5751-F159-44C9-B169-F9EDE78F4628}" srcOrd="0" destOrd="0" presId="urn:microsoft.com/office/officeart/2018/2/layout/IconVerticalSolidList"/>
    <dgm:cxn modelId="{E79D35ED-0F14-448C-A988-7D972234E03E}" type="presParOf" srcId="{FAFB5751-F159-44C9-B169-F9EDE78F4628}" destId="{257551E3-AB03-4BCF-848B-669EA6C319F3}" srcOrd="0" destOrd="0" presId="urn:microsoft.com/office/officeart/2018/2/layout/IconVerticalSolidList"/>
    <dgm:cxn modelId="{CCA83186-E1A6-4AD5-9C22-324B49ED0734}" type="presParOf" srcId="{FAFB5751-F159-44C9-B169-F9EDE78F4628}" destId="{6B674167-C031-4F5D-AE93-3383A1FD552E}" srcOrd="1" destOrd="0" presId="urn:microsoft.com/office/officeart/2018/2/layout/IconVerticalSolidList"/>
    <dgm:cxn modelId="{909E51D0-4EFC-4814-A572-57118656FBF8}" type="presParOf" srcId="{FAFB5751-F159-44C9-B169-F9EDE78F4628}" destId="{C7A46002-9760-4F83-817E-4A445DEEBC92}" srcOrd="2" destOrd="0" presId="urn:microsoft.com/office/officeart/2018/2/layout/IconVerticalSolidList"/>
    <dgm:cxn modelId="{878EE36A-DF7A-453F-83F1-275FB050F20C}" type="presParOf" srcId="{FAFB5751-F159-44C9-B169-F9EDE78F4628}" destId="{47C4D460-A8DB-4AB7-B722-6E71D7D48D2D}" srcOrd="3" destOrd="0" presId="urn:microsoft.com/office/officeart/2018/2/layout/IconVerticalSolidList"/>
    <dgm:cxn modelId="{F477963F-2E72-4C18-87B3-F3EBE6AC7778}" type="presParOf" srcId="{1A9CD266-4F62-4511-ACD5-575FBFEE67E5}" destId="{2B994DE3-7371-4068-B872-40FBD379C08B}" srcOrd="1" destOrd="0" presId="urn:microsoft.com/office/officeart/2018/2/layout/IconVerticalSolidList"/>
    <dgm:cxn modelId="{9CD49BBB-C572-4A55-8043-E6F51AF07F47}" type="presParOf" srcId="{1A9CD266-4F62-4511-ACD5-575FBFEE67E5}" destId="{63A0B944-346F-4070-B191-072722499E4B}" srcOrd="2" destOrd="0" presId="urn:microsoft.com/office/officeart/2018/2/layout/IconVerticalSolidList"/>
    <dgm:cxn modelId="{E29831BF-8B00-4DB4-BF3E-4B4DC7C27EA3}" type="presParOf" srcId="{63A0B944-346F-4070-B191-072722499E4B}" destId="{796343CC-4279-458F-B1B5-7669D0C399A1}" srcOrd="0" destOrd="0" presId="urn:microsoft.com/office/officeart/2018/2/layout/IconVerticalSolidList"/>
    <dgm:cxn modelId="{7461ADEE-08F6-4E3D-B050-0BD6D93A90E5}" type="presParOf" srcId="{63A0B944-346F-4070-B191-072722499E4B}" destId="{384E39F4-72EC-41CA-8EA8-70C49624B496}" srcOrd="1" destOrd="0" presId="urn:microsoft.com/office/officeart/2018/2/layout/IconVerticalSolidList"/>
    <dgm:cxn modelId="{6DD282CE-E272-4D8C-A700-F144CF1DD625}" type="presParOf" srcId="{63A0B944-346F-4070-B191-072722499E4B}" destId="{F3591FFC-D2DC-494E-9B21-9B95C18D36B8}" srcOrd="2" destOrd="0" presId="urn:microsoft.com/office/officeart/2018/2/layout/IconVerticalSolidList"/>
    <dgm:cxn modelId="{8B217276-715A-444B-A9AA-554DEC2DAF1C}" type="presParOf" srcId="{63A0B944-346F-4070-B191-072722499E4B}" destId="{CB7935EC-8EF7-4D3E-B0D8-00351A7C7FE4}"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1CFDE1A-5740-4A18-9B84-A62921B523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1B9256A-C42A-49A6-ACEB-B8EE5BF71758}">
      <dgm:prSet/>
      <dgm:spPr/>
      <dgm:t>
        <a:bodyPr/>
        <a:lstStyle/>
        <a:p>
          <a:pPr>
            <a:lnSpc>
              <a:spcPct val="100000"/>
            </a:lnSpc>
          </a:pPr>
          <a:r>
            <a:rPr lang="en-US"/>
            <a:t>We applied web scrapping to webscrap Falcon 9 launch records with BeautifulSoup </a:t>
          </a:r>
        </a:p>
      </dgm:t>
    </dgm:pt>
    <dgm:pt modelId="{1359820A-799F-4DDA-951F-DFEF94459087}" type="parTrans" cxnId="{562BC920-9957-4F5D-A16A-B66BCCD7D050}">
      <dgm:prSet/>
      <dgm:spPr/>
      <dgm:t>
        <a:bodyPr/>
        <a:lstStyle/>
        <a:p>
          <a:endParaRPr lang="en-US"/>
        </a:p>
      </dgm:t>
    </dgm:pt>
    <dgm:pt modelId="{DCC8AD07-7E8B-41A7-A0DD-0BC8C1269B16}" type="sibTrans" cxnId="{562BC920-9957-4F5D-A16A-B66BCCD7D050}">
      <dgm:prSet/>
      <dgm:spPr/>
      <dgm:t>
        <a:bodyPr/>
        <a:lstStyle/>
        <a:p>
          <a:endParaRPr lang="en-US"/>
        </a:p>
      </dgm:t>
    </dgm:pt>
    <dgm:pt modelId="{B4F05460-F992-424B-B539-CEF02E3A1610}">
      <dgm:prSet/>
      <dgm:spPr/>
      <dgm:t>
        <a:bodyPr/>
        <a:lstStyle/>
        <a:p>
          <a:pPr>
            <a:lnSpc>
              <a:spcPct val="100000"/>
            </a:lnSpc>
          </a:pPr>
          <a:r>
            <a:rPr lang="en-US"/>
            <a:t>We parsed the table and converted it into a pandas dataframe.</a:t>
          </a:r>
        </a:p>
      </dgm:t>
    </dgm:pt>
    <dgm:pt modelId="{485A6C54-4EBE-40F9-867D-401ED8CB5B9C}" type="parTrans" cxnId="{26206543-C088-47EF-A484-47DD289DC307}">
      <dgm:prSet/>
      <dgm:spPr/>
      <dgm:t>
        <a:bodyPr/>
        <a:lstStyle/>
        <a:p>
          <a:endParaRPr lang="en-US"/>
        </a:p>
      </dgm:t>
    </dgm:pt>
    <dgm:pt modelId="{77FF01A1-C5EF-419E-A5B5-C997DC257402}" type="sibTrans" cxnId="{26206543-C088-47EF-A484-47DD289DC307}">
      <dgm:prSet/>
      <dgm:spPr/>
      <dgm:t>
        <a:bodyPr/>
        <a:lstStyle/>
        <a:p>
          <a:endParaRPr lang="en-US"/>
        </a:p>
      </dgm:t>
    </dgm:pt>
    <dgm:pt modelId="{0814C08D-ED63-4CA4-9583-3BC4B6F3F302}">
      <dgm:prSet/>
      <dgm:spPr/>
      <dgm:t>
        <a:bodyPr/>
        <a:lstStyle/>
        <a:p>
          <a:pPr>
            <a:lnSpc>
              <a:spcPct val="100000"/>
            </a:lnSpc>
          </a:pPr>
          <a:r>
            <a:rPr lang="en-US"/>
            <a:t>The link to the notebook is https://github.com/BushraAbdullahi/DS-final/blob/main/jupyter-labs-webscraping.ipynb</a:t>
          </a:r>
        </a:p>
      </dgm:t>
    </dgm:pt>
    <dgm:pt modelId="{BC740162-FA51-49D6-B727-C426299C195A}" type="parTrans" cxnId="{8D0B6657-E1A5-41B2-98F9-D946BAB8CBCF}">
      <dgm:prSet/>
      <dgm:spPr/>
      <dgm:t>
        <a:bodyPr/>
        <a:lstStyle/>
        <a:p>
          <a:endParaRPr lang="en-US"/>
        </a:p>
      </dgm:t>
    </dgm:pt>
    <dgm:pt modelId="{E09B469E-F063-4FDC-90A9-44AD8612EB67}" type="sibTrans" cxnId="{8D0B6657-E1A5-41B2-98F9-D946BAB8CBCF}">
      <dgm:prSet/>
      <dgm:spPr/>
      <dgm:t>
        <a:bodyPr/>
        <a:lstStyle/>
        <a:p>
          <a:endParaRPr lang="en-US"/>
        </a:p>
      </dgm:t>
    </dgm:pt>
    <dgm:pt modelId="{788A4537-14EE-4BF9-A87C-5058C8A8EF39}" type="pres">
      <dgm:prSet presAssocID="{F1CFDE1A-5740-4A18-9B84-A62921B523D5}" presName="root" presStyleCnt="0">
        <dgm:presLayoutVars>
          <dgm:dir/>
          <dgm:resizeHandles val="exact"/>
        </dgm:presLayoutVars>
      </dgm:prSet>
      <dgm:spPr/>
    </dgm:pt>
    <dgm:pt modelId="{7F6D08EE-715E-47EF-99FC-B2E9AA70B12A}" type="pres">
      <dgm:prSet presAssocID="{A1B9256A-C42A-49A6-ACEB-B8EE5BF71758}" presName="compNode" presStyleCnt="0"/>
      <dgm:spPr/>
    </dgm:pt>
    <dgm:pt modelId="{D80EC168-944C-4E73-A6F2-EE8650B894AC}" type="pres">
      <dgm:prSet presAssocID="{A1B9256A-C42A-49A6-ACEB-B8EE5BF71758}" presName="bgRect" presStyleLbl="bgShp" presStyleIdx="0" presStyleCnt="3"/>
      <dgm:spPr/>
    </dgm:pt>
    <dgm:pt modelId="{43CCC546-4BDD-45AD-B72C-C7B871BD5093}" type="pres">
      <dgm:prSet presAssocID="{A1B9256A-C42A-49A6-ACEB-B8EE5BF717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cket"/>
        </a:ext>
      </dgm:extLst>
    </dgm:pt>
    <dgm:pt modelId="{BBBAD33F-FC20-4C9D-8A06-264F9C37C591}" type="pres">
      <dgm:prSet presAssocID="{A1B9256A-C42A-49A6-ACEB-B8EE5BF71758}" presName="spaceRect" presStyleCnt="0"/>
      <dgm:spPr/>
    </dgm:pt>
    <dgm:pt modelId="{CE0907AA-DC87-4D50-AD29-CE27C4216E23}" type="pres">
      <dgm:prSet presAssocID="{A1B9256A-C42A-49A6-ACEB-B8EE5BF71758}" presName="parTx" presStyleLbl="revTx" presStyleIdx="0" presStyleCnt="3">
        <dgm:presLayoutVars>
          <dgm:chMax val="0"/>
          <dgm:chPref val="0"/>
        </dgm:presLayoutVars>
      </dgm:prSet>
      <dgm:spPr/>
    </dgm:pt>
    <dgm:pt modelId="{65349C04-FEAC-45C3-9C7E-4B6992927539}" type="pres">
      <dgm:prSet presAssocID="{DCC8AD07-7E8B-41A7-A0DD-0BC8C1269B16}" presName="sibTrans" presStyleCnt="0"/>
      <dgm:spPr/>
    </dgm:pt>
    <dgm:pt modelId="{F97A4D79-632E-443F-8899-28FE75796B90}" type="pres">
      <dgm:prSet presAssocID="{B4F05460-F992-424B-B539-CEF02E3A1610}" presName="compNode" presStyleCnt="0"/>
      <dgm:spPr/>
    </dgm:pt>
    <dgm:pt modelId="{24652DAF-2522-46D3-AFB5-8CBCE8745B24}" type="pres">
      <dgm:prSet presAssocID="{B4F05460-F992-424B-B539-CEF02E3A1610}" presName="bgRect" presStyleLbl="bgShp" presStyleIdx="1" presStyleCnt="3"/>
      <dgm:spPr/>
    </dgm:pt>
    <dgm:pt modelId="{EF5E28E9-B350-42E0-B7F5-8615F0B5333A}" type="pres">
      <dgm:prSet presAssocID="{B4F05460-F992-424B-B539-CEF02E3A16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nda"/>
        </a:ext>
      </dgm:extLst>
    </dgm:pt>
    <dgm:pt modelId="{B9F36338-C407-4B4E-B00F-7F5D59BA55D9}" type="pres">
      <dgm:prSet presAssocID="{B4F05460-F992-424B-B539-CEF02E3A1610}" presName="spaceRect" presStyleCnt="0"/>
      <dgm:spPr/>
    </dgm:pt>
    <dgm:pt modelId="{418285CC-5381-40BF-A677-0E8B5DFE1C68}" type="pres">
      <dgm:prSet presAssocID="{B4F05460-F992-424B-B539-CEF02E3A1610}" presName="parTx" presStyleLbl="revTx" presStyleIdx="1" presStyleCnt="3">
        <dgm:presLayoutVars>
          <dgm:chMax val="0"/>
          <dgm:chPref val="0"/>
        </dgm:presLayoutVars>
      </dgm:prSet>
      <dgm:spPr/>
    </dgm:pt>
    <dgm:pt modelId="{EF16EC48-E0D3-47D4-B636-393172082A17}" type="pres">
      <dgm:prSet presAssocID="{77FF01A1-C5EF-419E-A5B5-C997DC257402}" presName="sibTrans" presStyleCnt="0"/>
      <dgm:spPr/>
    </dgm:pt>
    <dgm:pt modelId="{F091E0CA-D992-4603-8BF7-3E7BF05D15BB}" type="pres">
      <dgm:prSet presAssocID="{0814C08D-ED63-4CA4-9583-3BC4B6F3F302}" presName="compNode" presStyleCnt="0"/>
      <dgm:spPr/>
    </dgm:pt>
    <dgm:pt modelId="{F9379D86-01B8-4EC1-A832-9368F8D7DD1E}" type="pres">
      <dgm:prSet presAssocID="{0814C08D-ED63-4CA4-9583-3BC4B6F3F302}" presName="bgRect" presStyleLbl="bgShp" presStyleIdx="2" presStyleCnt="3"/>
      <dgm:spPr/>
    </dgm:pt>
    <dgm:pt modelId="{A5C3982A-A4EF-469A-AD48-0FE9B6ACA5EE}" type="pres">
      <dgm:prSet presAssocID="{0814C08D-ED63-4CA4-9583-3BC4B6F3F3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nk"/>
        </a:ext>
      </dgm:extLst>
    </dgm:pt>
    <dgm:pt modelId="{40ED56E7-F14C-4A09-975D-39BECC5A3F6D}" type="pres">
      <dgm:prSet presAssocID="{0814C08D-ED63-4CA4-9583-3BC4B6F3F302}" presName="spaceRect" presStyleCnt="0"/>
      <dgm:spPr/>
    </dgm:pt>
    <dgm:pt modelId="{C17811DA-4881-4040-8769-3011DCA64284}" type="pres">
      <dgm:prSet presAssocID="{0814C08D-ED63-4CA4-9583-3BC4B6F3F302}" presName="parTx" presStyleLbl="revTx" presStyleIdx="2" presStyleCnt="3">
        <dgm:presLayoutVars>
          <dgm:chMax val="0"/>
          <dgm:chPref val="0"/>
        </dgm:presLayoutVars>
      </dgm:prSet>
      <dgm:spPr/>
    </dgm:pt>
  </dgm:ptLst>
  <dgm:cxnLst>
    <dgm:cxn modelId="{25B09608-9274-4917-B076-B435C4D5C12E}" type="presOf" srcId="{B4F05460-F992-424B-B539-CEF02E3A1610}" destId="{418285CC-5381-40BF-A677-0E8B5DFE1C68}" srcOrd="0" destOrd="0" presId="urn:microsoft.com/office/officeart/2018/2/layout/IconVerticalSolidList"/>
    <dgm:cxn modelId="{562BC920-9957-4F5D-A16A-B66BCCD7D050}" srcId="{F1CFDE1A-5740-4A18-9B84-A62921B523D5}" destId="{A1B9256A-C42A-49A6-ACEB-B8EE5BF71758}" srcOrd="0" destOrd="0" parTransId="{1359820A-799F-4DDA-951F-DFEF94459087}" sibTransId="{DCC8AD07-7E8B-41A7-A0DD-0BC8C1269B16}"/>
    <dgm:cxn modelId="{26206543-C088-47EF-A484-47DD289DC307}" srcId="{F1CFDE1A-5740-4A18-9B84-A62921B523D5}" destId="{B4F05460-F992-424B-B539-CEF02E3A1610}" srcOrd="1" destOrd="0" parTransId="{485A6C54-4EBE-40F9-867D-401ED8CB5B9C}" sibTransId="{77FF01A1-C5EF-419E-A5B5-C997DC257402}"/>
    <dgm:cxn modelId="{8D0B6657-E1A5-41B2-98F9-D946BAB8CBCF}" srcId="{F1CFDE1A-5740-4A18-9B84-A62921B523D5}" destId="{0814C08D-ED63-4CA4-9583-3BC4B6F3F302}" srcOrd="2" destOrd="0" parTransId="{BC740162-FA51-49D6-B727-C426299C195A}" sibTransId="{E09B469E-F063-4FDC-90A9-44AD8612EB67}"/>
    <dgm:cxn modelId="{A8E47A61-9BBB-49D3-A46B-5BBCF59B6BDB}" type="presOf" srcId="{F1CFDE1A-5740-4A18-9B84-A62921B523D5}" destId="{788A4537-14EE-4BF9-A87C-5058C8A8EF39}" srcOrd="0" destOrd="0" presId="urn:microsoft.com/office/officeart/2018/2/layout/IconVerticalSolidList"/>
    <dgm:cxn modelId="{192BB564-2DC3-4A67-8E48-2F01AD8D0FBB}" type="presOf" srcId="{0814C08D-ED63-4CA4-9583-3BC4B6F3F302}" destId="{C17811DA-4881-4040-8769-3011DCA64284}" srcOrd="0" destOrd="0" presId="urn:microsoft.com/office/officeart/2018/2/layout/IconVerticalSolidList"/>
    <dgm:cxn modelId="{F27508FB-DCC4-4A6F-9D19-120DCC7E66AC}" type="presOf" srcId="{A1B9256A-C42A-49A6-ACEB-B8EE5BF71758}" destId="{CE0907AA-DC87-4D50-AD29-CE27C4216E23}" srcOrd="0" destOrd="0" presId="urn:microsoft.com/office/officeart/2018/2/layout/IconVerticalSolidList"/>
    <dgm:cxn modelId="{CA9F1393-B5ED-4064-A681-BD89F347EA73}" type="presParOf" srcId="{788A4537-14EE-4BF9-A87C-5058C8A8EF39}" destId="{7F6D08EE-715E-47EF-99FC-B2E9AA70B12A}" srcOrd="0" destOrd="0" presId="urn:microsoft.com/office/officeart/2018/2/layout/IconVerticalSolidList"/>
    <dgm:cxn modelId="{FF1FA660-D0FB-4E59-B9E0-2F4243E1ACB0}" type="presParOf" srcId="{7F6D08EE-715E-47EF-99FC-B2E9AA70B12A}" destId="{D80EC168-944C-4E73-A6F2-EE8650B894AC}" srcOrd="0" destOrd="0" presId="urn:microsoft.com/office/officeart/2018/2/layout/IconVerticalSolidList"/>
    <dgm:cxn modelId="{67838CC0-2F7D-4610-8E4A-3A2AF64254B0}" type="presParOf" srcId="{7F6D08EE-715E-47EF-99FC-B2E9AA70B12A}" destId="{43CCC546-4BDD-45AD-B72C-C7B871BD5093}" srcOrd="1" destOrd="0" presId="urn:microsoft.com/office/officeart/2018/2/layout/IconVerticalSolidList"/>
    <dgm:cxn modelId="{B2BAD4BB-0844-4C17-85BD-5997134F97C1}" type="presParOf" srcId="{7F6D08EE-715E-47EF-99FC-B2E9AA70B12A}" destId="{BBBAD33F-FC20-4C9D-8A06-264F9C37C591}" srcOrd="2" destOrd="0" presId="urn:microsoft.com/office/officeart/2018/2/layout/IconVerticalSolidList"/>
    <dgm:cxn modelId="{47C61BAF-DBC4-4F8D-8A49-AA603CB14A7C}" type="presParOf" srcId="{7F6D08EE-715E-47EF-99FC-B2E9AA70B12A}" destId="{CE0907AA-DC87-4D50-AD29-CE27C4216E23}" srcOrd="3" destOrd="0" presId="urn:microsoft.com/office/officeart/2018/2/layout/IconVerticalSolidList"/>
    <dgm:cxn modelId="{E312ADB4-C4F6-4085-95AA-638E3C1D3AA3}" type="presParOf" srcId="{788A4537-14EE-4BF9-A87C-5058C8A8EF39}" destId="{65349C04-FEAC-45C3-9C7E-4B6992927539}" srcOrd="1" destOrd="0" presId="urn:microsoft.com/office/officeart/2018/2/layout/IconVerticalSolidList"/>
    <dgm:cxn modelId="{A771A7D9-5AB0-4047-ACF2-FF2B0D8BEBB3}" type="presParOf" srcId="{788A4537-14EE-4BF9-A87C-5058C8A8EF39}" destId="{F97A4D79-632E-443F-8899-28FE75796B90}" srcOrd="2" destOrd="0" presId="urn:microsoft.com/office/officeart/2018/2/layout/IconVerticalSolidList"/>
    <dgm:cxn modelId="{A132ED82-CC36-44FD-A215-285F1C90C37A}" type="presParOf" srcId="{F97A4D79-632E-443F-8899-28FE75796B90}" destId="{24652DAF-2522-46D3-AFB5-8CBCE8745B24}" srcOrd="0" destOrd="0" presId="urn:microsoft.com/office/officeart/2018/2/layout/IconVerticalSolidList"/>
    <dgm:cxn modelId="{711EC672-538A-4C13-8169-8F2B4CBBA5E3}" type="presParOf" srcId="{F97A4D79-632E-443F-8899-28FE75796B90}" destId="{EF5E28E9-B350-42E0-B7F5-8615F0B5333A}" srcOrd="1" destOrd="0" presId="urn:microsoft.com/office/officeart/2018/2/layout/IconVerticalSolidList"/>
    <dgm:cxn modelId="{CCBEE1A7-A517-4CF1-9D00-3DB70AB04E24}" type="presParOf" srcId="{F97A4D79-632E-443F-8899-28FE75796B90}" destId="{B9F36338-C407-4B4E-B00F-7F5D59BA55D9}" srcOrd="2" destOrd="0" presId="urn:microsoft.com/office/officeart/2018/2/layout/IconVerticalSolidList"/>
    <dgm:cxn modelId="{7EC62301-3FED-4CCB-A08C-E6C6740DEB7F}" type="presParOf" srcId="{F97A4D79-632E-443F-8899-28FE75796B90}" destId="{418285CC-5381-40BF-A677-0E8B5DFE1C68}" srcOrd="3" destOrd="0" presId="urn:microsoft.com/office/officeart/2018/2/layout/IconVerticalSolidList"/>
    <dgm:cxn modelId="{B4ECCCD7-4664-4F43-8D83-461E00CB2EF2}" type="presParOf" srcId="{788A4537-14EE-4BF9-A87C-5058C8A8EF39}" destId="{EF16EC48-E0D3-47D4-B636-393172082A17}" srcOrd="3" destOrd="0" presId="urn:microsoft.com/office/officeart/2018/2/layout/IconVerticalSolidList"/>
    <dgm:cxn modelId="{9D3B42FF-8A8A-4A49-B61D-75EA5D1EC5B3}" type="presParOf" srcId="{788A4537-14EE-4BF9-A87C-5058C8A8EF39}" destId="{F091E0CA-D992-4603-8BF7-3E7BF05D15BB}" srcOrd="4" destOrd="0" presId="urn:microsoft.com/office/officeart/2018/2/layout/IconVerticalSolidList"/>
    <dgm:cxn modelId="{D65EBB83-F651-490C-B099-F7314851CB40}" type="presParOf" srcId="{F091E0CA-D992-4603-8BF7-3E7BF05D15BB}" destId="{F9379D86-01B8-4EC1-A832-9368F8D7DD1E}" srcOrd="0" destOrd="0" presId="urn:microsoft.com/office/officeart/2018/2/layout/IconVerticalSolidList"/>
    <dgm:cxn modelId="{D94928E7-295A-4587-889E-5901312730F4}" type="presParOf" srcId="{F091E0CA-D992-4603-8BF7-3E7BF05D15BB}" destId="{A5C3982A-A4EF-469A-AD48-0FE9B6ACA5EE}" srcOrd="1" destOrd="0" presId="urn:microsoft.com/office/officeart/2018/2/layout/IconVerticalSolidList"/>
    <dgm:cxn modelId="{1EAF80B7-5E30-4FD3-BB14-750AC5A2BA80}" type="presParOf" srcId="{F091E0CA-D992-4603-8BF7-3E7BF05D15BB}" destId="{40ED56E7-F14C-4A09-975D-39BECC5A3F6D}" srcOrd="2" destOrd="0" presId="urn:microsoft.com/office/officeart/2018/2/layout/IconVerticalSolidList"/>
    <dgm:cxn modelId="{F2ED99B2-353C-42B4-B0F7-2A63DEE4F5FD}" type="presParOf" srcId="{F091E0CA-D992-4603-8BF7-3E7BF05D15BB}" destId="{C17811DA-4881-4040-8769-3011DCA64284}"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665A3E-CA2C-415F-BEB9-AD2A8D89757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24B74FD-96AE-4E5B-8E83-B1D57CAAD1B5}">
      <dgm:prSet/>
      <dgm:spPr/>
      <dgm:t>
        <a:bodyPr/>
        <a:lstStyle/>
        <a:p>
          <a:r>
            <a:rPr lang="en-US"/>
            <a:t>We loaded the SpaceX dataset into a SQL Lite database without leaving the jupyter notebook.</a:t>
          </a:r>
        </a:p>
      </dgm:t>
    </dgm:pt>
    <dgm:pt modelId="{0C01EA95-EAE0-4F54-A20F-59198B706484}" type="parTrans" cxnId="{821E591D-1FBA-4B1C-BAB9-DADC7F67E534}">
      <dgm:prSet/>
      <dgm:spPr/>
      <dgm:t>
        <a:bodyPr/>
        <a:lstStyle/>
        <a:p>
          <a:endParaRPr lang="en-US"/>
        </a:p>
      </dgm:t>
    </dgm:pt>
    <dgm:pt modelId="{08F8D6F2-4566-402E-8146-5362D0A64DE0}" type="sibTrans" cxnId="{821E591D-1FBA-4B1C-BAB9-DADC7F67E534}">
      <dgm:prSet/>
      <dgm:spPr/>
      <dgm:t>
        <a:bodyPr/>
        <a:lstStyle/>
        <a:p>
          <a:endParaRPr lang="en-US"/>
        </a:p>
      </dgm:t>
    </dgm:pt>
    <dgm:pt modelId="{39E26C75-334E-4558-ADB6-0BE6DEE60FAA}">
      <dgm:prSet/>
      <dgm:spPr/>
      <dgm:t>
        <a:bodyPr/>
        <a:lstStyle/>
        <a:p>
          <a:r>
            <a:rPr lang="en-US"/>
            <a:t>We applied EDA with SQL to get insight from the data. We wrote queries to find out for instance:</a:t>
          </a:r>
        </a:p>
      </dgm:t>
    </dgm:pt>
    <dgm:pt modelId="{618249B8-7FB6-431A-B674-0B16532D4D30}" type="parTrans" cxnId="{936B4CB8-7920-4973-9F53-D23863A403EE}">
      <dgm:prSet/>
      <dgm:spPr/>
      <dgm:t>
        <a:bodyPr/>
        <a:lstStyle/>
        <a:p>
          <a:endParaRPr lang="en-US"/>
        </a:p>
      </dgm:t>
    </dgm:pt>
    <dgm:pt modelId="{A99DF5A9-52D4-433F-905B-47725489BB2E}" type="sibTrans" cxnId="{936B4CB8-7920-4973-9F53-D23863A403EE}">
      <dgm:prSet/>
      <dgm:spPr/>
      <dgm:t>
        <a:bodyPr/>
        <a:lstStyle/>
        <a:p>
          <a:endParaRPr lang="en-US"/>
        </a:p>
      </dgm:t>
    </dgm:pt>
    <dgm:pt modelId="{468E5A83-A051-4764-B774-F66FF1593B24}">
      <dgm:prSet/>
      <dgm:spPr/>
      <dgm:t>
        <a:bodyPr/>
        <a:lstStyle/>
        <a:p>
          <a:r>
            <a:rPr lang="en-US"/>
            <a:t>The names of unique launch sites in the space mission.</a:t>
          </a:r>
        </a:p>
      </dgm:t>
    </dgm:pt>
    <dgm:pt modelId="{6EA93DCD-EFD0-44E4-A4FC-F404F1A12AFB}" type="parTrans" cxnId="{94F84936-2293-4BAD-95FA-25230568BF77}">
      <dgm:prSet/>
      <dgm:spPr/>
      <dgm:t>
        <a:bodyPr/>
        <a:lstStyle/>
        <a:p>
          <a:endParaRPr lang="en-US"/>
        </a:p>
      </dgm:t>
    </dgm:pt>
    <dgm:pt modelId="{BEEA9188-B9DF-4E8A-8F19-AA166BACBE47}" type="sibTrans" cxnId="{94F84936-2293-4BAD-95FA-25230568BF77}">
      <dgm:prSet/>
      <dgm:spPr/>
      <dgm:t>
        <a:bodyPr/>
        <a:lstStyle/>
        <a:p>
          <a:endParaRPr lang="en-US"/>
        </a:p>
      </dgm:t>
    </dgm:pt>
    <dgm:pt modelId="{9F5E9D62-25CE-440A-B452-AD15F7367BBB}">
      <dgm:prSet/>
      <dgm:spPr/>
      <dgm:t>
        <a:bodyPr/>
        <a:lstStyle/>
        <a:p>
          <a:r>
            <a:rPr lang="en-US"/>
            <a:t>The total payload mass carried by boosters launched by NASA (CRS)</a:t>
          </a:r>
        </a:p>
      </dgm:t>
    </dgm:pt>
    <dgm:pt modelId="{9E33892E-1B1F-4745-8A23-2A8410A03434}" type="parTrans" cxnId="{6CC5F242-DF2D-4831-A89B-EE6C3CD4654A}">
      <dgm:prSet/>
      <dgm:spPr/>
      <dgm:t>
        <a:bodyPr/>
        <a:lstStyle/>
        <a:p>
          <a:endParaRPr lang="en-US"/>
        </a:p>
      </dgm:t>
    </dgm:pt>
    <dgm:pt modelId="{A1F3E2B3-8236-4C7F-B148-E392E7E37C07}" type="sibTrans" cxnId="{6CC5F242-DF2D-4831-A89B-EE6C3CD4654A}">
      <dgm:prSet/>
      <dgm:spPr/>
      <dgm:t>
        <a:bodyPr/>
        <a:lstStyle/>
        <a:p>
          <a:endParaRPr lang="en-US"/>
        </a:p>
      </dgm:t>
    </dgm:pt>
    <dgm:pt modelId="{42AE9AFA-5871-4970-8C86-6C8A0A6B737E}">
      <dgm:prSet/>
      <dgm:spPr/>
      <dgm:t>
        <a:bodyPr/>
        <a:lstStyle/>
        <a:p>
          <a:r>
            <a:rPr lang="en-US"/>
            <a:t>The average payload mass carried by booster version F9 v1.1</a:t>
          </a:r>
        </a:p>
      </dgm:t>
    </dgm:pt>
    <dgm:pt modelId="{DE2BC05A-E38F-446D-8F0C-42B39B42CBF5}" type="parTrans" cxnId="{C9DBDAC5-E0A3-4641-88D2-60C0A64570B7}">
      <dgm:prSet/>
      <dgm:spPr/>
      <dgm:t>
        <a:bodyPr/>
        <a:lstStyle/>
        <a:p>
          <a:endParaRPr lang="en-US"/>
        </a:p>
      </dgm:t>
    </dgm:pt>
    <dgm:pt modelId="{E981DC5D-A42C-4F11-9274-F8BC7179622C}" type="sibTrans" cxnId="{C9DBDAC5-E0A3-4641-88D2-60C0A64570B7}">
      <dgm:prSet/>
      <dgm:spPr/>
      <dgm:t>
        <a:bodyPr/>
        <a:lstStyle/>
        <a:p>
          <a:endParaRPr lang="en-US"/>
        </a:p>
      </dgm:t>
    </dgm:pt>
    <dgm:pt modelId="{DD5C8520-AFA6-43F4-8D53-EF28FF76CC6E}">
      <dgm:prSet/>
      <dgm:spPr/>
      <dgm:t>
        <a:bodyPr/>
        <a:lstStyle/>
        <a:p>
          <a:r>
            <a:rPr lang="en-US"/>
            <a:t>The total number of successful and failure mission outcomes</a:t>
          </a:r>
        </a:p>
      </dgm:t>
    </dgm:pt>
    <dgm:pt modelId="{1935CE2F-F720-4072-9B39-656CC8F699D1}" type="parTrans" cxnId="{90E0E559-3F71-4A66-A6AC-EADA4B079AB6}">
      <dgm:prSet/>
      <dgm:spPr/>
      <dgm:t>
        <a:bodyPr/>
        <a:lstStyle/>
        <a:p>
          <a:endParaRPr lang="en-US"/>
        </a:p>
      </dgm:t>
    </dgm:pt>
    <dgm:pt modelId="{99F359CB-40CE-4E3F-BE33-C8FECED1A776}" type="sibTrans" cxnId="{90E0E559-3F71-4A66-A6AC-EADA4B079AB6}">
      <dgm:prSet/>
      <dgm:spPr/>
      <dgm:t>
        <a:bodyPr/>
        <a:lstStyle/>
        <a:p>
          <a:endParaRPr lang="en-US"/>
        </a:p>
      </dgm:t>
    </dgm:pt>
    <dgm:pt modelId="{D28C9B5E-C2CE-48B5-9AED-401B53F01D0C}">
      <dgm:prSet/>
      <dgm:spPr/>
      <dgm:t>
        <a:bodyPr/>
        <a:lstStyle/>
        <a:p>
          <a:r>
            <a:rPr lang="en-US"/>
            <a:t>The failed landing outcomes in drone ship, their booster version and launch site names.</a:t>
          </a:r>
        </a:p>
      </dgm:t>
    </dgm:pt>
    <dgm:pt modelId="{0DC7BD4C-AF2C-430C-974E-6C6C5710EA08}" type="parTrans" cxnId="{D669065F-040C-4DAF-82B5-10CEE36734FD}">
      <dgm:prSet/>
      <dgm:spPr/>
      <dgm:t>
        <a:bodyPr/>
        <a:lstStyle/>
        <a:p>
          <a:endParaRPr lang="en-US"/>
        </a:p>
      </dgm:t>
    </dgm:pt>
    <dgm:pt modelId="{D17BC1D3-2D49-467B-B77D-360139A3FDD3}" type="sibTrans" cxnId="{D669065F-040C-4DAF-82B5-10CEE36734FD}">
      <dgm:prSet/>
      <dgm:spPr/>
      <dgm:t>
        <a:bodyPr/>
        <a:lstStyle/>
        <a:p>
          <a:endParaRPr lang="en-US"/>
        </a:p>
      </dgm:t>
    </dgm:pt>
    <dgm:pt modelId="{B24371D3-353C-4134-BA1C-BB3E3DAA524E}">
      <dgm:prSet/>
      <dgm:spPr/>
      <dgm:t>
        <a:bodyPr/>
        <a:lstStyle/>
        <a:p>
          <a:r>
            <a:rPr lang="en-US"/>
            <a:t>The link to the notebook is https://github.com/BushraAbdullahi/DS-final/blob/main/jupyter-labs-eda-sql-coursera_sqllite.ipynb</a:t>
          </a:r>
        </a:p>
      </dgm:t>
    </dgm:pt>
    <dgm:pt modelId="{F102283E-AA35-4370-819D-A9344699423F}" type="parTrans" cxnId="{EFD0BCEA-FEB3-4A5F-BA13-222BD80D7D77}">
      <dgm:prSet/>
      <dgm:spPr/>
      <dgm:t>
        <a:bodyPr/>
        <a:lstStyle/>
        <a:p>
          <a:endParaRPr lang="en-US"/>
        </a:p>
      </dgm:t>
    </dgm:pt>
    <dgm:pt modelId="{A5DC1743-53D5-449B-843F-73D1CC01E212}" type="sibTrans" cxnId="{EFD0BCEA-FEB3-4A5F-BA13-222BD80D7D77}">
      <dgm:prSet/>
      <dgm:spPr/>
      <dgm:t>
        <a:bodyPr/>
        <a:lstStyle/>
        <a:p>
          <a:endParaRPr lang="en-US"/>
        </a:p>
      </dgm:t>
    </dgm:pt>
    <dgm:pt modelId="{EDBCF624-6FD4-0D48-BDF6-F5AFCB6D1EA3}" type="pres">
      <dgm:prSet presAssocID="{FB665A3E-CA2C-415F-BEB9-AD2A8D897579}" presName="linear" presStyleCnt="0">
        <dgm:presLayoutVars>
          <dgm:animLvl val="lvl"/>
          <dgm:resizeHandles val="exact"/>
        </dgm:presLayoutVars>
      </dgm:prSet>
      <dgm:spPr/>
    </dgm:pt>
    <dgm:pt modelId="{79277128-CEAD-9F46-B042-68FAA96C1024}" type="pres">
      <dgm:prSet presAssocID="{F24B74FD-96AE-4E5B-8E83-B1D57CAAD1B5}" presName="parentText" presStyleLbl="node1" presStyleIdx="0" presStyleCnt="3">
        <dgm:presLayoutVars>
          <dgm:chMax val="0"/>
          <dgm:bulletEnabled val="1"/>
        </dgm:presLayoutVars>
      </dgm:prSet>
      <dgm:spPr/>
    </dgm:pt>
    <dgm:pt modelId="{B52FEA8E-CCFE-0B48-B6CF-5DA824B6F4FD}" type="pres">
      <dgm:prSet presAssocID="{08F8D6F2-4566-402E-8146-5362D0A64DE0}" presName="spacer" presStyleCnt="0"/>
      <dgm:spPr/>
    </dgm:pt>
    <dgm:pt modelId="{C62CFF13-81A6-B645-A749-EAAF0257D9CF}" type="pres">
      <dgm:prSet presAssocID="{39E26C75-334E-4558-ADB6-0BE6DEE60FAA}" presName="parentText" presStyleLbl="node1" presStyleIdx="1" presStyleCnt="3">
        <dgm:presLayoutVars>
          <dgm:chMax val="0"/>
          <dgm:bulletEnabled val="1"/>
        </dgm:presLayoutVars>
      </dgm:prSet>
      <dgm:spPr/>
    </dgm:pt>
    <dgm:pt modelId="{7699608C-6892-FA4F-BB9D-0526781EF3B6}" type="pres">
      <dgm:prSet presAssocID="{39E26C75-334E-4558-ADB6-0BE6DEE60FAA}" presName="childText" presStyleLbl="revTx" presStyleIdx="0" presStyleCnt="1">
        <dgm:presLayoutVars>
          <dgm:bulletEnabled val="1"/>
        </dgm:presLayoutVars>
      </dgm:prSet>
      <dgm:spPr/>
    </dgm:pt>
    <dgm:pt modelId="{1130B324-BBD7-E142-A578-F60B311A4090}" type="pres">
      <dgm:prSet presAssocID="{B24371D3-353C-4134-BA1C-BB3E3DAA524E}" presName="parentText" presStyleLbl="node1" presStyleIdx="2" presStyleCnt="3">
        <dgm:presLayoutVars>
          <dgm:chMax val="0"/>
          <dgm:bulletEnabled val="1"/>
        </dgm:presLayoutVars>
      </dgm:prSet>
      <dgm:spPr/>
    </dgm:pt>
  </dgm:ptLst>
  <dgm:cxnLst>
    <dgm:cxn modelId="{821E591D-1FBA-4B1C-BAB9-DADC7F67E534}" srcId="{FB665A3E-CA2C-415F-BEB9-AD2A8D897579}" destId="{F24B74FD-96AE-4E5B-8E83-B1D57CAAD1B5}" srcOrd="0" destOrd="0" parTransId="{0C01EA95-EAE0-4F54-A20F-59198B706484}" sibTransId="{08F8D6F2-4566-402E-8146-5362D0A64DE0}"/>
    <dgm:cxn modelId="{923A091F-3CC0-E541-8342-CBEE3341AC64}" type="presOf" srcId="{42AE9AFA-5871-4970-8C86-6C8A0A6B737E}" destId="{7699608C-6892-FA4F-BB9D-0526781EF3B6}" srcOrd="0" destOrd="2" presId="urn:microsoft.com/office/officeart/2005/8/layout/vList2"/>
    <dgm:cxn modelId="{A2CFDD2A-5FF0-5544-BC24-115E4096F0A7}" type="presOf" srcId="{9F5E9D62-25CE-440A-B452-AD15F7367BBB}" destId="{7699608C-6892-FA4F-BB9D-0526781EF3B6}" srcOrd="0" destOrd="1" presId="urn:microsoft.com/office/officeart/2005/8/layout/vList2"/>
    <dgm:cxn modelId="{94F84936-2293-4BAD-95FA-25230568BF77}" srcId="{39E26C75-334E-4558-ADB6-0BE6DEE60FAA}" destId="{468E5A83-A051-4764-B774-F66FF1593B24}" srcOrd="0" destOrd="0" parTransId="{6EA93DCD-EFD0-44E4-A4FC-F404F1A12AFB}" sibTransId="{BEEA9188-B9DF-4E8A-8F19-AA166BACBE47}"/>
    <dgm:cxn modelId="{A89D5240-E896-1344-B5F6-7CE4ECC3D63E}" type="presOf" srcId="{39E26C75-334E-4558-ADB6-0BE6DEE60FAA}" destId="{C62CFF13-81A6-B645-A749-EAAF0257D9CF}" srcOrd="0" destOrd="0" presId="urn:microsoft.com/office/officeart/2005/8/layout/vList2"/>
    <dgm:cxn modelId="{6CC5F242-DF2D-4831-A89B-EE6C3CD4654A}" srcId="{39E26C75-334E-4558-ADB6-0BE6DEE60FAA}" destId="{9F5E9D62-25CE-440A-B452-AD15F7367BBB}" srcOrd="1" destOrd="0" parTransId="{9E33892E-1B1F-4745-8A23-2A8410A03434}" sibTransId="{A1F3E2B3-8236-4C7F-B148-E392E7E37C07}"/>
    <dgm:cxn modelId="{90E0E559-3F71-4A66-A6AC-EADA4B079AB6}" srcId="{39E26C75-334E-4558-ADB6-0BE6DEE60FAA}" destId="{DD5C8520-AFA6-43F4-8D53-EF28FF76CC6E}" srcOrd="3" destOrd="0" parTransId="{1935CE2F-F720-4072-9B39-656CC8F699D1}" sibTransId="{99F359CB-40CE-4E3F-BE33-C8FECED1A776}"/>
    <dgm:cxn modelId="{D669065F-040C-4DAF-82B5-10CEE36734FD}" srcId="{39E26C75-334E-4558-ADB6-0BE6DEE60FAA}" destId="{D28C9B5E-C2CE-48B5-9AED-401B53F01D0C}" srcOrd="4" destOrd="0" parTransId="{0DC7BD4C-AF2C-430C-974E-6C6C5710EA08}" sibTransId="{D17BC1D3-2D49-467B-B77D-360139A3FDD3}"/>
    <dgm:cxn modelId="{5FA0AC79-01F3-A548-AA69-DA4EAAC9F263}" type="presOf" srcId="{468E5A83-A051-4764-B774-F66FF1593B24}" destId="{7699608C-6892-FA4F-BB9D-0526781EF3B6}" srcOrd="0" destOrd="0" presId="urn:microsoft.com/office/officeart/2005/8/layout/vList2"/>
    <dgm:cxn modelId="{84662A85-94F5-EB43-B56C-51176BBBEC24}" type="presOf" srcId="{DD5C8520-AFA6-43F4-8D53-EF28FF76CC6E}" destId="{7699608C-6892-FA4F-BB9D-0526781EF3B6}" srcOrd="0" destOrd="3" presId="urn:microsoft.com/office/officeart/2005/8/layout/vList2"/>
    <dgm:cxn modelId="{B52E3A93-1615-7A46-A83A-3E6DABFB8DFE}" type="presOf" srcId="{F24B74FD-96AE-4E5B-8E83-B1D57CAAD1B5}" destId="{79277128-CEAD-9F46-B042-68FAA96C1024}" srcOrd="0" destOrd="0" presId="urn:microsoft.com/office/officeart/2005/8/layout/vList2"/>
    <dgm:cxn modelId="{F5540FB6-B5B9-834A-86EF-DD3736F8ED5E}" type="presOf" srcId="{B24371D3-353C-4134-BA1C-BB3E3DAA524E}" destId="{1130B324-BBD7-E142-A578-F60B311A4090}" srcOrd="0" destOrd="0" presId="urn:microsoft.com/office/officeart/2005/8/layout/vList2"/>
    <dgm:cxn modelId="{936B4CB8-7920-4973-9F53-D23863A403EE}" srcId="{FB665A3E-CA2C-415F-BEB9-AD2A8D897579}" destId="{39E26C75-334E-4558-ADB6-0BE6DEE60FAA}" srcOrd="1" destOrd="0" parTransId="{618249B8-7FB6-431A-B674-0B16532D4D30}" sibTransId="{A99DF5A9-52D4-433F-905B-47725489BB2E}"/>
    <dgm:cxn modelId="{C9DBDAC5-E0A3-4641-88D2-60C0A64570B7}" srcId="{39E26C75-334E-4558-ADB6-0BE6DEE60FAA}" destId="{42AE9AFA-5871-4970-8C86-6C8A0A6B737E}" srcOrd="2" destOrd="0" parTransId="{DE2BC05A-E38F-446D-8F0C-42B39B42CBF5}" sibTransId="{E981DC5D-A42C-4F11-9274-F8BC7179622C}"/>
    <dgm:cxn modelId="{C453DFDA-A65D-2E4E-82BA-CD4CF9ACC741}" type="presOf" srcId="{FB665A3E-CA2C-415F-BEB9-AD2A8D897579}" destId="{EDBCF624-6FD4-0D48-BDF6-F5AFCB6D1EA3}" srcOrd="0" destOrd="0" presId="urn:microsoft.com/office/officeart/2005/8/layout/vList2"/>
    <dgm:cxn modelId="{44BA85E4-0553-464F-8DB9-D2B4DBFE4DA5}" type="presOf" srcId="{D28C9B5E-C2CE-48B5-9AED-401B53F01D0C}" destId="{7699608C-6892-FA4F-BB9D-0526781EF3B6}" srcOrd="0" destOrd="4" presId="urn:microsoft.com/office/officeart/2005/8/layout/vList2"/>
    <dgm:cxn modelId="{EFD0BCEA-FEB3-4A5F-BA13-222BD80D7D77}" srcId="{FB665A3E-CA2C-415F-BEB9-AD2A8D897579}" destId="{B24371D3-353C-4134-BA1C-BB3E3DAA524E}" srcOrd="2" destOrd="0" parTransId="{F102283E-AA35-4370-819D-A9344699423F}" sibTransId="{A5DC1743-53D5-449B-843F-73D1CC01E212}"/>
    <dgm:cxn modelId="{3ED94269-2FAC-B540-B3CF-840D09329DE1}" type="presParOf" srcId="{EDBCF624-6FD4-0D48-BDF6-F5AFCB6D1EA3}" destId="{79277128-CEAD-9F46-B042-68FAA96C1024}" srcOrd="0" destOrd="0" presId="urn:microsoft.com/office/officeart/2005/8/layout/vList2"/>
    <dgm:cxn modelId="{4418FA41-0376-CC41-9691-4D518652D8A5}" type="presParOf" srcId="{EDBCF624-6FD4-0D48-BDF6-F5AFCB6D1EA3}" destId="{B52FEA8E-CCFE-0B48-B6CF-5DA824B6F4FD}" srcOrd="1" destOrd="0" presId="urn:microsoft.com/office/officeart/2005/8/layout/vList2"/>
    <dgm:cxn modelId="{68F107A4-3B0A-5A49-BCA5-EF2A1D48B483}" type="presParOf" srcId="{EDBCF624-6FD4-0D48-BDF6-F5AFCB6D1EA3}" destId="{C62CFF13-81A6-B645-A749-EAAF0257D9CF}" srcOrd="2" destOrd="0" presId="urn:microsoft.com/office/officeart/2005/8/layout/vList2"/>
    <dgm:cxn modelId="{5593D08D-5798-634F-A919-B4AED50DACC4}" type="presParOf" srcId="{EDBCF624-6FD4-0D48-BDF6-F5AFCB6D1EA3}" destId="{7699608C-6892-FA4F-BB9D-0526781EF3B6}" srcOrd="3" destOrd="0" presId="urn:microsoft.com/office/officeart/2005/8/layout/vList2"/>
    <dgm:cxn modelId="{0AB26539-4961-FE4D-BDF0-9C0931FD516E}" type="presParOf" srcId="{EDBCF624-6FD4-0D48-BDF6-F5AFCB6D1EA3}" destId="{1130B324-BBD7-E142-A578-F60B311A409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BE1DD-E60F-DE48-B587-14D3BF33E3F4}">
      <dsp:nvSpPr>
        <dsp:cNvPr id="0" name=""/>
        <dsp:cNvSpPr/>
      </dsp:nvSpPr>
      <dsp:spPr>
        <a:xfrm>
          <a:off x="0" y="388084"/>
          <a:ext cx="6666833" cy="297674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37388" rIns="517420"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Data Collection through API</a:t>
          </a:r>
        </a:p>
        <a:p>
          <a:pPr marL="228600" lvl="1" indent="-228600" algn="l" defTabSz="933450">
            <a:lnSpc>
              <a:spcPct val="90000"/>
            </a:lnSpc>
            <a:spcBef>
              <a:spcPct val="0"/>
            </a:spcBef>
            <a:spcAft>
              <a:spcPct val="15000"/>
            </a:spcAft>
            <a:buChar char="•"/>
          </a:pPr>
          <a:r>
            <a:rPr lang="en-US" sz="2100" kern="1200"/>
            <a:t>Data Collection with Web Scraping</a:t>
          </a:r>
        </a:p>
        <a:p>
          <a:pPr marL="228600" lvl="1" indent="-228600" algn="l" defTabSz="933450">
            <a:lnSpc>
              <a:spcPct val="90000"/>
            </a:lnSpc>
            <a:spcBef>
              <a:spcPct val="0"/>
            </a:spcBef>
            <a:spcAft>
              <a:spcPct val="15000"/>
            </a:spcAft>
            <a:buChar char="•"/>
          </a:pPr>
          <a:r>
            <a:rPr lang="en-US" sz="2100" kern="1200"/>
            <a:t>Data Wrangling</a:t>
          </a:r>
        </a:p>
        <a:p>
          <a:pPr marL="228600" lvl="1" indent="-228600" algn="l" defTabSz="933450">
            <a:lnSpc>
              <a:spcPct val="90000"/>
            </a:lnSpc>
            <a:spcBef>
              <a:spcPct val="0"/>
            </a:spcBef>
            <a:spcAft>
              <a:spcPct val="15000"/>
            </a:spcAft>
            <a:buChar char="•"/>
          </a:pPr>
          <a:r>
            <a:rPr lang="en-US" sz="2100" kern="1200"/>
            <a:t>Exploratory Data Analysis with SQL</a:t>
          </a:r>
        </a:p>
        <a:p>
          <a:pPr marL="228600" lvl="1" indent="-228600" algn="l" defTabSz="933450">
            <a:lnSpc>
              <a:spcPct val="90000"/>
            </a:lnSpc>
            <a:spcBef>
              <a:spcPct val="0"/>
            </a:spcBef>
            <a:spcAft>
              <a:spcPct val="15000"/>
            </a:spcAft>
            <a:buChar char="•"/>
          </a:pPr>
          <a:r>
            <a:rPr lang="en-US" sz="2100" kern="1200"/>
            <a:t>Exploratory Data Analysis with Data Visualization</a:t>
          </a:r>
        </a:p>
        <a:p>
          <a:pPr marL="228600" lvl="1" indent="-228600" algn="l" defTabSz="933450">
            <a:lnSpc>
              <a:spcPct val="90000"/>
            </a:lnSpc>
            <a:spcBef>
              <a:spcPct val="0"/>
            </a:spcBef>
            <a:spcAft>
              <a:spcPct val="15000"/>
            </a:spcAft>
            <a:buChar char="•"/>
          </a:pPr>
          <a:r>
            <a:rPr lang="en-US" sz="2100" kern="1200"/>
            <a:t>Interactive Visual Analytics with Folium</a:t>
          </a:r>
        </a:p>
        <a:p>
          <a:pPr marL="228600" lvl="1" indent="-228600" algn="l" defTabSz="933450">
            <a:lnSpc>
              <a:spcPct val="90000"/>
            </a:lnSpc>
            <a:spcBef>
              <a:spcPct val="0"/>
            </a:spcBef>
            <a:spcAft>
              <a:spcPct val="15000"/>
            </a:spcAft>
            <a:buChar char="•"/>
          </a:pPr>
          <a:r>
            <a:rPr lang="en-US" sz="2100" kern="1200"/>
            <a:t>Machine Learning Prediction</a:t>
          </a:r>
        </a:p>
      </dsp:txBody>
      <dsp:txXfrm>
        <a:off x="0" y="388084"/>
        <a:ext cx="6666833" cy="2976749"/>
      </dsp:txXfrm>
    </dsp:sp>
    <dsp:sp modelId="{67899846-6C34-574A-91B7-01E34B94D2A8}">
      <dsp:nvSpPr>
        <dsp:cNvPr id="0" name=""/>
        <dsp:cNvSpPr/>
      </dsp:nvSpPr>
      <dsp:spPr>
        <a:xfrm>
          <a:off x="333341" y="78124"/>
          <a:ext cx="4666783"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33450">
            <a:lnSpc>
              <a:spcPct val="90000"/>
            </a:lnSpc>
            <a:spcBef>
              <a:spcPct val="0"/>
            </a:spcBef>
            <a:spcAft>
              <a:spcPct val="35000"/>
            </a:spcAft>
            <a:buNone/>
          </a:pPr>
          <a:r>
            <a:rPr lang="en-US" sz="2100" kern="1200"/>
            <a:t>Summary of methodologies</a:t>
          </a:r>
        </a:p>
      </dsp:txBody>
      <dsp:txXfrm>
        <a:off x="363603" y="108386"/>
        <a:ext cx="4606259" cy="559396"/>
      </dsp:txXfrm>
    </dsp:sp>
    <dsp:sp modelId="{794D311E-9AC7-FB43-B465-2ABD8D3EAB01}">
      <dsp:nvSpPr>
        <dsp:cNvPr id="0" name=""/>
        <dsp:cNvSpPr/>
      </dsp:nvSpPr>
      <dsp:spPr>
        <a:xfrm>
          <a:off x="0" y="3788194"/>
          <a:ext cx="6666833" cy="1587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37388" rIns="517420"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Exploratory Data Analysis result</a:t>
          </a:r>
        </a:p>
        <a:p>
          <a:pPr marL="228600" lvl="1" indent="-228600" algn="l" defTabSz="933450">
            <a:lnSpc>
              <a:spcPct val="90000"/>
            </a:lnSpc>
            <a:spcBef>
              <a:spcPct val="0"/>
            </a:spcBef>
            <a:spcAft>
              <a:spcPct val="15000"/>
            </a:spcAft>
            <a:buChar char="•"/>
          </a:pPr>
          <a:r>
            <a:rPr lang="en-US" sz="2100" kern="1200"/>
            <a:t>Interactive analytics in screenshots</a:t>
          </a:r>
        </a:p>
        <a:p>
          <a:pPr marL="228600" lvl="1" indent="-228600" algn="l" defTabSz="933450">
            <a:lnSpc>
              <a:spcPct val="90000"/>
            </a:lnSpc>
            <a:spcBef>
              <a:spcPct val="0"/>
            </a:spcBef>
            <a:spcAft>
              <a:spcPct val="15000"/>
            </a:spcAft>
            <a:buChar char="•"/>
          </a:pPr>
          <a:r>
            <a:rPr lang="en-US" sz="2100" kern="1200"/>
            <a:t>Predictive Analytics result</a:t>
          </a:r>
        </a:p>
      </dsp:txBody>
      <dsp:txXfrm>
        <a:off x="0" y="3788194"/>
        <a:ext cx="6666833" cy="1587600"/>
      </dsp:txXfrm>
    </dsp:sp>
    <dsp:sp modelId="{289D82A6-B8AB-4C45-9BC4-833F2C7CFEFC}">
      <dsp:nvSpPr>
        <dsp:cNvPr id="0" name=""/>
        <dsp:cNvSpPr/>
      </dsp:nvSpPr>
      <dsp:spPr>
        <a:xfrm>
          <a:off x="333341" y="3478234"/>
          <a:ext cx="4666783"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33450">
            <a:lnSpc>
              <a:spcPct val="90000"/>
            </a:lnSpc>
            <a:spcBef>
              <a:spcPct val="0"/>
            </a:spcBef>
            <a:spcAft>
              <a:spcPct val="35000"/>
            </a:spcAft>
            <a:buNone/>
          </a:pPr>
          <a:r>
            <a:rPr lang="en-US" sz="2100" kern="1200"/>
            <a:t>Summary of all results</a:t>
          </a:r>
        </a:p>
      </dsp:txBody>
      <dsp:txXfrm>
        <a:off x="363603" y="3508496"/>
        <a:ext cx="4606259"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1260B-3E54-B047-B723-A39483F9FC8B}">
      <dsp:nvSpPr>
        <dsp:cNvPr id="0" name=""/>
        <dsp:cNvSpPr/>
      </dsp:nvSpPr>
      <dsp:spPr>
        <a:xfrm>
          <a:off x="0" y="485509"/>
          <a:ext cx="6666833" cy="26239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54076" rIns="51742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dsp:txBody>
      <dsp:txXfrm>
        <a:off x="0" y="485509"/>
        <a:ext cx="6666833" cy="2623950"/>
      </dsp:txXfrm>
    </dsp:sp>
    <dsp:sp modelId="{FAA5AE93-FFC1-FF47-AEA3-C1A4E0D106C7}">
      <dsp:nvSpPr>
        <dsp:cNvPr id="0" name=""/>
        <dsp:cNvSpPr/>
      </dsp:nvSpPr>
      <dsp:spPr>
        <a:xfrm>
          <a:off x="333341" y="234589"/>
          <a:ext cx="4666783"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US" sz="1700" kern="1200"/>
            <a:t>Project background and context</a:t>
          </a:r>
        </a:p>
      </dsp:txBody>
      <dsp:txXfrm>
        <a:off x="357839" y="259087"/>
        <a:ext cx="4617787" cy="452844"/>
      </dsp:txXfrm>
    </dsp:sp>
    <dsp:sp modelId="{7DB9E5CE-34A0-7A4A-B548-B587AB576DF0}">
      <dsp:nvSpPr>
        <dsp:cNvPr id="0" name=""/>
        <dsp:cNvSpPr/>
      </dsp:nvSpPr>
      <dsp:spPr>
        <a:xfrm>
          <a:off x="0" y="3452180"/>
          <a:ext cx="6666833" cy="17671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54076" rIns="51742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What factors determine if the rocket will land successfully?</a:t>
          </a:r>
        </a:p>
        <a:p>
          <a:pPr marL="171450" lvl="1" indent="-171450" algn="l" defTabSz="755650">
            <a:lnSpc>
              <a:spcPct val="90000"/>
            </a:lnSpc>
            <a:spcBef>
              <a:spcPct val="0"/>
            </a:spcBef>
            <a:spcAft>
              <a:spcPct val="15000"/>
            </a:spcAft>
            <a:buChar char="•"/>
          </a:pPr>
          <a:r>
            <a:rPr lang="en-US" sz="1700" kern="1200"/>
            <a:t>The interaction amongst various features that determine the success rate of a successful landing.</a:t>
          </a:r>
        </a:p>
        <a:p>
          <a:pPr marL="171450" lvl="1" indent="-171450" algn="l" defTabSz="755650">
            <a:lnSpc>
              <a:spcPct val="90000"/>
            </a:lnSpc>
            <a:spcBef>
              <a:spcPct val="0"/>
            </a:spcBef>
            <a:spcAft>
              <a:spcPct val="15000"/>
            </a:spcAft>
            <a:buChar char="•"/>
          </a:pPr>
          <a:r>
            <a:rPr lang="en-US" sz="1700" kern="1200"/>
            <a:t>What operating conditions needs to be in place to ensure a successful landing program.</a:t>
          </a:r>
        </a:p>
      </dsp:txBody>
      <dsp:txXfrm>
        <a:off x="0" y="3452180"/>
        <a:ext cx="6666833" cy="1767150"/>
      </dsp:txXfrm>
    </dsp:sp>
    <dsp:sp modelId="{39F15479-D741-AD41-A492-EB46FF521397}">
      <dsp:nvSpPr>
        <dsp:cNvPr id="0" name=""/>
        <dsp:cNvSpPr/>
      </dsp:nvSpPr>
      <dsp:spPr>
        <a:xfrm>
          <a:off x="333341" y="3201259"/>
          <a:ext cx="4666783"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US" sz="1700" kern="1200"/>
            <a:t>Problems you want to find answers</a:t>
          </a:r>
        </a:p>
      </dsp:txBody>
      <dsp:txXfrm>
        <a:off x="357839" y="3225757"/>
        <a:ext cx="4617787"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7EE93-BB8A-D54E-A435-CCDB355B6E87}">
      <dsp:nvSpPr>
        <dsp:cNvPr id="0" name=""/>
        <dsp:cNvSpPr/>
      </dsp:nvSpPr>
      <dsp:spPr>
        <a:xfrm>
          <a:off x="0" y="906889"/>
          <a:ext cx="6666833" cy="4317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Executive Summary</a:t>
          </a:r>
        </a:p>
      </dsp:txBody>
      <dsp:txXfrm>
        <a:off x="21075" y="927964"/>
        <a:ext cx="6624683" cy="389580"/>
      </dsp:txXfrm>
    </dsp:sp>
    <dsp:sp modelId="{BC99E0E8-87B6-4C4E-BF06-5030770FBDDB}">
      <dsp:nvSpPr>
        <dsp:cNvPr id="0" name=""/>
        <dsp:cNvSpPr/>
      </dsp:nvSpPr>
      <dsp:spPr>
        <a:xfrm>
          <a:off x="0" y="1390459"/>
          <a:ext cx="6666833" cy="431730"/>
        </a:xfrm>
        <a:prstGeom prst="round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Data collection methodology:</a:t>
          </a:r>
        </a:p>
      </dsp:txBody>
      <dsp:txXfrm>
        <a:off x="21075" y="1411534"/>
        <a:ext cx="6624683" cy="389580"/>
      </dsp:txXfrm>
    </dsp:sp>
    <dsp:sp modelId="{F6BCCBEB-F69B-4B43-AE1E-C58A22E6C64E}">
      <dsp:nvSpPr>
        <dsp:cNvPr id="0" name=""/>
        <dsp:cNvSpPr/>
      </dsp:nvSpPr>
      <dsp:spPr>
        <a:xfrm>
          <a:off x="0" y="1822189"/>
          <a:ext cx="6666833"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Describe how data was collected </a:t>
          </a:r>
        </a:p>
      </dsp:txBody>
      <dsp:txXfrm>
        <a:off x="0" y="1822189"/>
        <a:ext cx="6666833" cy="298080"/>
      </dsp:txXfrm>
    </dsp:sp>
    <dsp:sp modelId="{CDD9F5D1-D7D2-1742-988C-9624D92081E2}">
      <dsp:nvSpPr>
        <dsp:cNvPr id="0" name=""/>
        <dsp:cNvSpPr/>
      </dsp:nvSpPr>
      <dsp:spPr>
        <a:xfrm>
          <a:off x="0" y="2120269"/>
          <a:ext cx="6666833" cy="431730"/>
        </a:xfrm>
        <a:prstGeom prst="round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Perform data wrangling</a:t>
          </a:r>
        </a:p>
      </dsp:txBody>
      <dsp:txXfrm>
        <a:off x="21075" y="2141344"/>
        <a:ext cx="6624683" cy="389580"/>
      </dsp:txXfrm>
    </dsp:sp>
    <dsp:sp modelId="{D12DBA47-FADE-4445-ADEC-1B88E16E40B1}">
      <dsp:nvSpPr>
        <dsp:cNvPr id="0" name=""/>
        <dsp:cNvSpPr/>
      </dsp:nvSpPr>
      <dsp:spPr>
        <a:xfrm>
          <a:off x="0" y="2552000"/>
          <a:ext cx="6666833"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Describe how data was processed</a:t>
          </a:r>
        </a:p>
      </dsp:txBody>
      <dsp:txXfrm>
        <a:off x="0" y="2552000"/>
        <a:ext cx="6666833" cy="298080"/>
      </dsp:txXfrm>
    </dsp:sp>
    <dsp:sp modelId="{9E7E1516-55AB-EA40-9792-D89913E912B3}">
      <dsp:nvSpPr>
        <dsp:cNvPr id="0" name=""/>
        <dsp:cNvSpPr/>
      </dsp:nvSpPr>
      <dsp:spPr>
        <a:xfrm>
          <a:off x="0" y="2850080"/>
          <a:ext cx="6666833" cy="431730"/>
        </a:xfrm>
        <a:prstGeom prst="round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Perform exploratory data analysis (EDA) using visualization and SQL</a:t>
          </a:r>
        </a:p>
      </dsp:txBody>
      <dsp:txXfrm>
        <a:off x="21075" y="2871155"/>
        <a:ext cx="6624683" cy="389580"/>
      </dsp:txXfrm>
    </dsp:sp>
    <dsp:sp modelId="{7ACA2FEE-8388-BE46-B19F-96D82964D364}">
      <dsp:nvSpPr>
        <dsp:cNvPr id="0" name=""/>
        <dsp:cNvSpPr/>
      </dsp:nvSpPr>
      <dsp:spPr>
        <a:xfrm>
          <a:off x="0" y="3333649"/>
          <a:ext cx="6666833" cy="431730"/>
        </a:xfrm>
        <a:prstGeom prst="round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Perform interactive visual analytics using Folium and Plotly Dash</a:t>
          </a:r>
        </a:p>
      </dsp:txBody>
      <dsp:txXfrm>
        <a:off x="21075" y="3354724"/>
        <a:ext cx="6624683" cy="389580"/>
      </dsp:txXfrm>
    </dsp:sp>
    <dsp:sp modelId="{CB7A327C-A38F-C743-89BE-468C083833FC}">
      <dsp:nvSpPr>
        <dsp:cNvPr id="0" name=""/>
        <dsp:cNvSpPr/>
      </dsp:nvSpPr>
      <dsp:spPr>
        <a:xfrm>
          <a:off x="0" y="3817220"/>
          <a:ext cx="6666833" cy="43173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Perform predictive analysis using classification models</a:t>
          </a:r>
        </a:p>
      </dsp:txBody>
      <dsp:txXfrm>
        <a:off x="21075" y="3838295"/>
        <a:ext cx="6624683" cy="389580"/>
      </dsp:txXfrm>
    </dsp:sp>
    <dsp:sp modelId="{EC52010A-8D06-6F47-BAB3-9D9ED649746F}">
      <dsp:nvSpPr>
        <dsp:cNvPr id="0" name=""/>
        <dsp:cNvSpPr/>
      </dsp:nvSpPr>
      <dsp:spPr>
        <a:xfrm>
          <a:off x="0" y="4248950"/>
          <a:ext cx="6666833"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How to build, tune, evaluate classification models</a:t>
          </a:r>
        </a:p>
      </dsp:txBody>
      <dsp:txXfrm>
        <a:off x="0" y="4248950"/>
        <a:ext cx="6666833" cy="298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9A131-6696-8E49-A88F-F3EAF50910F7}">
      <dsp:nvSpPr>
        <dsp:cNvPr id="0" name=""/>
        <dsp:cNvSpPr/>
      </dsp:nvSpPr>
      <dsp:spPr>
        <a:xfrm>
          <a:off x="0" y="66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6493A77-4169-A94F-867C-60A03E5751CF}">
      <dsp:nvSpPr>
        <dsp:cNvPr id="0" name=""/>
        <dsp:cNvSpPr/>
      </dsp:nvSpPr>
      <dsp:spPr>
        <a:xfrm>
          <a:off x="0" y="665"/>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Data was collected through various methods:</a:t>
          </a:r>
          <a:endParaRPr lang="en-US" sz="2000" kern="1200"/>
        </a:p>
      </dsp:txBody>
      <dsp:txXfrm>
        <a:off x="0" y="665"/>
        <a:ext cx="6666833" cy="778941"/>
      </dsp:txXfrm>
    </dsp:sp>
    <dsp:sp modelId="{4EE34B88-D55E-6048-8F78-D410908CBCD8}">
      <dsp:nvSpPr>
        <dsp:cNvPr id="0" name=""/>
        <dsp:cNvSpPr/>
      </dsp:nvSpPr>
      <dsp:spPr>
        <a:xfrm>
          <a:off x="0" y="77960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BB45A68-FA74-5845-9C54-6F5483F853DF}">
      <dsp:nvSpPr>
        <dsp:cNvPr id="0" name=""/>
        <dsp:cNvSpPr/>
      </dsp:nvSpPr>
      <dsp:spPr>
        <a:xfrm>
          <a:off x="0" y="779606"/>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Data was obtained via a GET request to the SpaceX API</a:t>
          </a:r>
          <a:endParaRPr lang="en-US" sz="2000" kern="1200"/>
        </a:p>
      </dsp:txBody>
      <dsp:txXfrm>
        <a:off x="0" y="779606"/>
        <a:ext cx="6666833" cy="778941"/>
      </dsp:txXfrm>
    </dsp:sp>
    <dsp:sp modelId="{22121E05-C969-EC4C-9183-BDE0087E53FC}">
      <dsp:nvSpPr>
        <dsp:cNvPr id="0" name=""/>
        <dsp:cNvSpPr/>
      </dsp:nvSpPr>
      <dsp:spPr>
        <a:xfrm>
          <a:off x="0" y="155854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6A8E926-F0D3-1F4B-A56B-39B2BA76F8EE}">
      <dsp:nvSpPr>
        <dsp:cNvPr id="0" name=""/>
        <dsp:cNvSpPr/>
      </dsp:nvSpPr>
      <dsp:spPr>
        <a:xfrm>
          <a:off x="0" y="1558548"/>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The response content was decoded into JSON format using the .json() function</a:t>
          </a:r>
          <a:endParaRPr lang="en-US" sz="2000" kern="1200"/>
        </a:p>
      </dsp:txBody>
      <dsp:txXfrm>
        <a:off x="0" y="1558548"/>
        <a:ext cx="6666833" cy="778941"/>
      </dsp:txXfrm>
    </dsp:sp>
    <dsp:sp modelId="{F32D7335-F95B-DB4E-9D07-E72F98E893B6}">
      <dsp:nvSpPr>
        <dsp:cNvPr id="0" name=""/>
        <dsp:cNvSpPr/>
      </dsp:nvSpPr>
      <dsp:spPr>
        <a:xfrm>
          <a:off x="0" y="2337489"/>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E7A2CCF-84FE-694B-BCCD-10B8535EA0A9}">
      <dsp:nvSpPr>
        <dsp:cNvPr id="0" name=""/>
        <dsp:cNvSpPr/>
      </dsp:nvSpPr>
      <dsp:spPr>
        <a:xfrm>
          <a:off x="0" y="2337489"/>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The JSON data was converted to a Pandas DataFrame using .json_normalize()</a:t>
          </a:r>
          <a:endParaRPr lang="en-US" sz="2000" kern="1200"/>
        </a:p>
      </dsp:txBody>
      <dsp:txXfrm>
        <a:off x="0" y="2337489"/>
        <a:ext cx="6666833" cy="778941"/>
      </dsp:txXfrm>
    </dsp:sp>
    <dsp:sp modelId="{2E41E685-6E1F-BA4D-838C-AE12BC8FF8C2}">
      <dsp:nvSpPr>
        <dsp:cNvPr id="0" name=""/>
        <dsp:cNvSpPr/>
      </dsp:nvSpPr>
      <dsp:spPr>
        <a:xfrm>
          <a:off x="0" y="311643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AD8B586-C77A-8740-8145-AB5B131F2DB8}">
      <dsp:nvSpPr>
        <dsp:cNvPr id="0" name=""/>
        <dsp:cNvSpPr/>
      </dsp:nvSpPr>
      <dsp:spPr>
        <a:xfrm>
          <a:off x="0" y="3116430"/>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Data cleaning was performed, including identifying and addressing missing values</a:t>
          </a:r>
          <a:endParaRPr lang="en-US" sz="2000" kern="1200"/>
        </a:p>
      </dsp:txBody>
      <dsp:txXfrm>
        <a:off x="0" y="3116430"/>
        <a:ext cx="6666833" cy="778941"/>
      </dsp:txXfrm>
    </dsp:sp>
    <dsp:sp modelId="{DE5FF231-5465-6D41-9848-2D4F7A282DDD}">
      <dsp:nvSpPr>
        <dsp:cNvPr id="0" name=""/>
        <dsp:cNvSpPr/>
      </dsp:nvSpPr>
      <dsp:spPr>
        <a:xfrm>
          <a:off x="0" y="389537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CA7EEA-2E16-8C4B-B17A-14B081471180}">
      <dsp:nvSpPr>
        <dsp:cNvPr id="0" name=""/>
        <dsp:cNvSpPr/>
      </dsp:nvSpPr>
      <dsp:spPr>
        <a:xfrm>
          <a:off x="0" y="3895371"/>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Web scraping of Falcon 9 launch records was conducted on Wikipedia using BeautifulSoup</a:t>
          </a:r>
          <a:endParaRPr lang="en-US" sz="2000" kern="1200"/>
        </a:p>
      </dsp:txBody>
      <dsp:txXfrm>
        <a:off x="0" y="3895371"/>
        <a:ext cx="6666833" cy="778941"/>
      </dsp:txXfrm>
    </dsp:sp>
    <dsp:sp modelId="{27E66820-2F44-264B-814B-88A5F401B846}">
      <dsp:nvSpPr>
        <dsp:cNvPr id="0" name=""/>
        <dsp:cNvSpPr/>
      </dsp:nvSpPr>
      <dsp:spPr>
        <a:xfrm>
          <a:off x="0" y="467431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CEBD37E-87A6-1F4A-B627-432CA384D6EB}">
      <dsp:nvSpPr>
        <dsp:cNvPr id="0" name=""/>
        <dsp:cNvSpPr/>
      </dsp:nvSpPr>
      <dsp:spPr>
        <a:xfrm>
          <a:off x="0" y="4674313"/>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The launch data was extracted from an HTML table, parsed, and converted to a Pandas DataFrame for analysis purposes.</a:t>
          </a:r>
          <a:endParaRPr lang="en-US" sz="2000" kern="1200"/>
        </a:p>
      </dsp:txBody>
      <dsp:txXfrm>
        <a:off x="0" y="4674313"/>
        <a:ext cx="6666833" cy="7789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551E3-AB03-4BCF-848B-669EA6C319F3}">
      <dsp:nvSpPr>
        <dsp:cNvPr id="0" name=""/>
        <dsp:cNvSpPr/>
      </dsp:nvSpPr>
      <dsp:spPr>
        <a:xfrm>
          <a:off x="0" y="648526"/>
          <a:ext cx="4640262" cy="12281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74167-C031-4F5D-AE93-3383A1FD552E}">
      <dsp:nvSpPr>
        <dsp:cNvPr id="0" name=""/>
        <dsp:cNvSpPr/>
      </dsp:nvSpPr>
      <dsp:spPr>
        <a:xfrm>
          <a:off x="371518" y="924862"/>
          <a:ext cx="675487" cy="675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C4D460-A8DB-4AB7-B722-6E71D7D48D2D}">
      <dsp:nvSpPr>
        <dsp:cNvPr id="0" name=""/>
        <dsp:cNvSpPr/>
      </dsp:nvSpPr>
      <dsp:spPr>
        <a:xfrm>
          <a:off x="1418524" y="648526"/>
          <a:ext cx="3178158" cy="130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31" tIns="138231" rIns="138231" bIns="138231" numCol="1" spcCol="1270" anchor="ctr" anchorCtr="0">
          <a:noAutofit/>
        </a:bodyPr>
        <a:lstStyle/>
        <a:p>
          <a:pPr marL="0" lvl="0" indent="0" algn="l" defTabSz="622300">
            <a:lnSpc>
              <a:spcPct val="100000"/>
            </a:lnSpc>
            <a:spcBef>
              <a:spcPct val="0"/>
            </a:spcBef>
            <a:spcAft>
              <a:spcPct val="35000"/>
            </a:spcAft>
            <a:buNone/>
          </a:pPr>
          <a:r>
            <a:rPr lang="en-US" sz="1400" kern="1200"/>
            <a:t>We used the get request to the SpaceX API to collect data, clean the requested data and did some basic data wrangling and formatting.</a:t>
          </a:r>
        </a:p>
      </dsp:txBody>
      <dsp:txXfrm>
        <a:off x="1418524" y="648526"/>
        <a:ext cx="3178158" cy="1306118"/>
      </dsp:txXfrm>
    </dsp:sp>
    <dsp:sp modelId="{796343CC-4279-458F-B1B5-7669D0C399A1}">
      <dsp:nvSpPr>
        <dsp:cNvPr id="0" name=""/>
        <dsp:cNvSpPr/>
      </dsp:nvSpPr>
      <dsp:spPr>
        <a:xfrm>
          <a:off x="0" y="2271279"/>
          <a:ext cx="4640262" cy="12281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4E39F4-72EC-41CA-8EA8-70C49624B496}">
      <dsp:nvSpPr>
        <dsp:cNvPr id="0" name=""/>
        <dsp:cNvSpPr/>
      </dsp:nvSpPr>
      <dsp:spPr>
        <a:xfrm>
          <a:off x="371518" y="2547615"/>
          <a:ext cx="675487" cy="675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7935EC-8EF7-4D3E-B0D8-00351A7C7FE4}">
      <dsp:nvSpPr>
        <dsp:cNvPr id="0" name=""/>
        <dsp:cNvSpPr/>
      </dsp:nvSpPr>
      <dsp:spPr>
        <a:xfrm>
          <a:off x="1418524" y="2271279"/>
          <a:ext cx="3178158" cy="130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31" tIns="138231" rIns="138231" bIns="138231" numCol="1" spcCol="1270" anchor="ctr" anchorCtr="0">
          <a:noAutofit/>
        </a:bodyPr>
        <a:lstStyle/>
        <a:p>
          <a:pPr marL="0" lvl="0" indent="0" algn="l" defTabSz="622300">
            <a:lnSpc>
              <a:spcPct val="100000"/>
            </a:lnSpc>
            <a:spcBef>
              <a:spcPct val="0"/>
            </a:spcBef>
            <a:spcAft>
              <a:spcPct val="35000"/>
            </a:spcAft>
            <a:buNone/>
          </a:pPr>
          <a:r>
            <a:rPr lang="en-US" sz="1400" kern="1200"/>
            <a:t>The link to the notebook is https://github.com/BushraAbdullahi/DS-final/blob/main/jupyter-labs-spacex-data-collection-api.ipynb</a:t>
          </a:r>
        </a:p>
      </dsp:txBody>
      <dsp:txXfrm>
        <a:off x="1418524" y="2271279"/>
        <a:ext cx="3178158" cy="13061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EC168-944C-4E73-A6F2-EE8650B894AC}">
      <dsp:nvSpPr>
        <dsp:cNvPr id="0" name=""/>
        <dsp:cNvSpPr/>
      </dsp:nvSpPr>
      <dsp:spPr>
        <a:xfrm>
          <a:off x="0" y="4255"/>
          <a:ext cx="4655614" cy="12631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CCC546-4BDD-45AD-B72C-C7B871BD5093}">
      <dsp:nvSpPr>
        <dsp:cNvPr id="0" name=""/>
        <dsp:cNvSpPr/>
      </dsp:nvSpPr>
      <dsp:spPr>
        <a:xfrm>
          <a:off x="382105" y="288466"/>
          <a:ext cx="695415" cy="6947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0907AA-DC87-4D50-AD29-CE27C4216E23}">
      <dsp:nvSpPr>
        <dsp:cNvPr id="0" name=""/>
        <dsp:cNvSpPr/>
      </dsp:nvSpPr>
      <dsp:spPr>
        <a:xfrm>
          <a:off x="1459625" y="4255"/>
          <a:ext cx="3092650" cy="1343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170" tIns="142170" rIns="142170" bIns="142170" numCol="1" spcCol="1270" anchor="ctr" anchorCtr="0">
          <a:noAutofit/>
        </a:bodyPr>
        <a:lstStyle/>
        <a:p>
          <a:pPr marL="0" lvl="0" indent="0" algn="l" defTabSz="622300">
            <a:lnSpc>
              <a:spcPct val="100000"/>
            </a:lnSpc>
            <a:spcBef>
              <a:spcPct val="0"/>
            </a:spcBef>
            <a:spcAft>
              <a:spcPct val="35000"/>
            </a:spcAft>
            <a:buNone/>
          </a:pPr>
          <a:r>
            <a:rPr lang="en-US" sz="1400" kern="1200"/>
            <a:t>We applied web scrapping to webscrap Falcon 9 launch records with BeautifulSoup </a:t>
          </a:r>
        </a:p>
      </dsp:txBody>
      <dsp:txXfrm>
        <a:off x="1459625" y="4255"/>
        <a:ext cx="3092650" cy="1343338"/>
      </dsp:txXfrm>
    </dsp:sp>
    <dsp:sp modelId="{24652DAF-2522-46D3-AFB5-8CBCE8745B24}">
      <dsp:nvSpPr>
        <dsp:cNvPr id="0" name=""/>
        <dsp:cNvSpPr/>
      </dsp:nvSpPr>
      <dsp:spPr>
        <a:xfrm>
          <a:off x="0" y="1673251"/>
          <a:ext cx="4655614" cy="12631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5E28E9-B350-42E0-B7F5-8615F0B5333A}">
      <dsp:nvSpPr>
        <dsp:cNvPr id="0" name=""/>
        <dsp:cNvSpPr/>
      </dsp:nvSpPr>
      <dsp:spPr>
        <a:xfrm>
          <a:off x="382105" y="1957462"/>
          <a:ext cx="695415" cy="6947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8285CC-5381-40BF-A677-0E8B5DFE1C68}">
      <dsp:nvSpPr>
        <dsp:cNvPr id="0" name=""/>
        <dsp:cNvSpPr/>
      </dsp:nvSpPr>
      <dsp:spPr>
        <a:xfrm>
          <a:off x="1459625" y="1673251"/>
          <a:ext cx="3092650" cy="1343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170" tIns="142170" rIns="142170" bIns="142170" numCol="1" spcCol="1270" anchor="ctr" anchorCtr="0">
          <a:noAutofit/>
        </a:bodyPr>
        <a:lstStyle/>
        <a:p>
          <a:pPr marL="0" lvl="0" indent="0" algn="l" defTabSz="622300">
            <a:lnSpc>
              <a:spcPct val="100000"/>
            </a:lnSpc>
            <a:spcBef>
              <a:spcPct val="0"/>
            </a:spcBef>
            <a:spcAft>
              <a:spcPct val="35000"/>
            </a:spcAft>
            <a:buNone/>
          </a:pPr>
          <a:r>
            <a:rPr lang="en-US" sz="1400" kern="1200"/>
            <a:t>We parsed the table and converted it into a pandas dataframe.</a:t>
          </a:r>
        </a:p>
      </dsp:txBody>
      <dsp:txXfrm>
        <a:off x="1459625" y="1673251"/>
        <a:ext cx="3092650" cy="1343338"/>
      </dsp:txXfrm>
    </dsp:sp>
    <dsp:sp modelId="{F9379D86-01B8-4EC1-A832-9368F8D7DD1E}">
      <dsp:nvSpPr>
        <dsp:cNvPr id="0" name=""/>
        <dsp:cNvSpPr/>
      </dsp:nvSpPr>
      <dsp:spPr>
        <a:xfrm>
          <a:off x="0" y="3342247"/>
          <a:ext cx="4655614" cy="12631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C3982A-A4EF-469A-AD48-0FE9B6ACA5EE}">
      <dsp:nvSpPr>
        <dsp:cNvPr id="0" name=""/>
        <dsp:cNvSpPr/>
      </dsp:nvSpPr>
      <dsp:spPr>
        <a:xfrm>
          <a:off x="382478" y="3626458"/>
          <a:ext cx="695415" cy="6947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7811DA-4881-4040-8769-3011DCA64284}">
      <dsp:nvSpPr>
        <dsp:cNvPr id="0" name=""/>
        <dsp:cNvSpPr/>
      </dsp:nvSpPr>
      <dsp:spPr>
        <a:xfrm>
          <a:off x="1460372" y="3342247"/>
          <a:ext cx="3092650" cy="1343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170" tIns="142170" rIns="142170" bIns="142170" numCol="1" spcCol="1270" anchor="ctr" anchorCtr="0">
          <a:noAutofit/>
        </a:bodyPr>
        <a:lstStyle/>
        <a:p>
          <a:pPr marL="0" lvl="0" indent="0" algn="l" defTabSz="622300">
            <a:lnSpc>
              <a:spcPct val="100000"/>
            </a:lnSpc>
            <a:spcBef>
              <a:spcPct val="0"/>
            </a:spcBef>
            <a:spcAft>
              <a:spcPct val="35000"/>
            </a:spcAft>
            <a:buNone/>
          </a:pPr>
          <a:r>
            <a:rPr lang="en-US" sz="1400" kern="1200"/>
            <a:t>The link to the notebook is https://github.com/BushraAbdullahi/DS-final/blob/main/jupyter-labs-webscraping.ipynb</a:t>
          </a:r>
        </a:p>
      </dsp:txBody>
      <dsp:txXfrm>
        <a:off x="1460372" y="3342247"/>
        <a:ext cx="3092650" cy="13433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77128-CEAD-9F46-B042-68FAA96C1024}">
      <dsp:nvSpPr>
        <dsp:cNvPr id="0" name=""/>
        <dsp:cNvSpPr/>
      </dsp:nvSpPr>
      <dsp:spPr>
        <a:xfrm>
          <a:off x="0" y="36230"/>
          <a:ext cx="10927829" cy="75477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loaded the SpaceX dataset into a SQL Lite database without leaving the jupyter notebook.</a:t>
          </a:r>
        </a:p>
      </dsp:txBody>
      <dsp:txXfrm>
        <a:off x="36845" y="73075"/>
        <a:ext cx="10854139" cy="681087"/>
      </dsp:txXfrm>
    </dsp:sp>
    <dsp:sp modelId="{C62CFF13-81A6-B645-A749-EAAF0257D9CF}">
      <dsp:nvSpPr>
        <dsp:cNvPr id="0" name=""/>
        <dsp:cNvSpPr/>
      </dsp:nvSpPr>
      <dsp:spPr>
        <a:xfrm>
          <a:off x="0" y="845728"/>
          <a:ext cx="10927829" cy="754777"/>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applied EDA with SQL to get insight from the data. We wrote queries to find out for instance:</a:t>
          </a:r>
        </a:p>
      </dsp:txBody>
      <dsp:txXfrm>
        <a:off x="36845" y="882573"/>
        <a:ext cx="10854139" cy="681087"/>
      </dsp:txXfrm>
    </dsp:sp>
    <dsp:sp modelId="{7699608C-6892-FA4F-BB9D-0526781EF3B6}">
      <dsp:nvSpPr>
        <dsp:cNvPr id="0" name=""/>
        <dsp:cNvSpPr/>
      </dsp:nvSpPr>
      <dsp:spPr>
        <a:xfrm>
          <a:off x="0" y="1600506"/>
          <a:ext cx="10927829" cy="129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95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The names of unique launch sites in the space mission.</a:t>
          </a:r>
        </a:p>
        <a:p>
          <a:pPr marL="114300" lvl="1" indent="-114300" algn="l" defTabSz="666750">
            <a:lnSpc>
              <a:spcPct val="90000"/>
            </a:lnSpc>
            <a:spcBef>
              <a:spcPct val="0"/>
            </a:spcBef>
            <a:spcAft>
              <a:spcPct val="20000"/>
            </a:spcAft>
            <a:buChar char="•"/>
          </a:pPr>
          <a:r>
            <a:rPr lang="en-US" sz="1500" kern="1200"/>
            <a:t>The total payload mass carried by boosters launched by NASA (CRS)</a:t>
          </a:r>
        </a:p>
        <a:p>
          <a:pPr marL="114300" lvl="1" indent="-114300" algn="l" defTabSz="666750">
            <a:lnSpc>
              <a:spcPct val="90000"/>
            </a:lnSpc>
            <a:spcBef>
              <a:spcPct val="0"/>
            </a:spcBef>
            <a:spcAft>
              <a:spcPct val="20000"/>
            </a:spcAft>
            <a:buChar char="•"/>
          </a:pPr>
          <a:r>
            <a:rPr lang="en-US" sz="1500" kern="1200"/>
            <a:t>The average payload mass carried by booster version F9 v1.1</a:t>
          </a:r>
        </a:p>
        <a:p>
          <a:pPr marL="114300" lvl="1" indent="-114300" algn="l" defTabSz="666750">
            <a:lnSpc>
              <a:spcPct val="90000"/>
            </a:lnSpc>
            <a:spcBef>
              <a:spcPct val="0"/>
            </a:spcBef>
            <a:spcAft>
              <a:spcPct val="20000"/>
            </a:spcAft>
            <a:buChar char="•"/>
          </a:pPr>
          <a:r>
            <a:rPr lang="en-US" sz="1500" kern="1200"/>
            <a:t>The total number of successful and failure mission outcomes</a:t>
          </a:r>
        </a:p>
        <a:p>
          <a:pPr marL="114300" lvl="1" indent="-114300" algn="l" defTabSz="666750">
            <a:lnSpc>
              <a:spcPct val="90000"/>
            </a:lnSpc>
            <a:spcBef>
              <a:spcPct val="0"/>
            </a:spcBef>
            <a:spcAft>
              <a:spcPct val="20000"/>
            </a:spcAft>
            <a:buChar char="•"/>
          </a:pPr>
          <a:r>
            <a:rPr lang="en-US" sz="1500" kern="1200"/>
            <a:t>The failed landing outcomes in drone ship, their booster version and launch site names.</a:t>
          </a:r>
        </a:p>
      </dsp:txBody>
      <dsp:txXfrm>
        <a:off x="0" y="1600506"/>
        <a:ext cx="10927829" cy="1297889"/>
      </dsp:txXfrm>
    </dsp:sp>
    <dsp:sp modelId="{1130B324-BBD7-E142-A578-F60B311A4090}">
      <dsp:nvSpPr>
        <dsp:cNvPr id="0" name=""/>
        <dsp:cNvSpPr/>
      </dsp:nvSpPr>
      <dsp:spPr>
        <a:xfrm>
          <a:off x="0" y="2898396"/>
          <a:ext cx="10927829" cy="75477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link to the notebook is https://github.com/BushraAbdullahi/DS-final/blob/main/jupyter-labs-eda-sql-coursera_sqllite.ipynb</a:t>
          </a:r>
        </a:p>
      </dsp:txBody>
      <dsp:txXfrm>
        <a:off x="36845" y="2935241"/>
        <a:ext cx="10854139" cy="68108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3/17/23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7.png"/><Relationship Id="rId7" Type="http://schemas.openxmlformats.org/officeDocument/2006/relationships/diagramLayout" Target="../diagrams/layout5.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Data" Target="../diagrams/data5.xml"/><Relationship Id="rId5" Type="http://schemas.openxmlformats.org/officeDocument/2006/relationships/image" Target="../media/image9.png"/><Relationship Id="rId10" Type="http://schemas.microsoft.com/office/2007/relationships/diagramDrawing" Target="../diagrams/drawing5.xml"/><Relationship Id="rId4" Type="http://schemas.openxmlformats.org/officeDocument/2006/relationships/image" Target="../media/image8.png"/><Relationship Id="rId9" Type="http://schemas.openxmlformats.org/officeDocument/2006/relationships/diagramColors" Target="../diagrams/colors5.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14.png"/><Relationship Id="rId7" Type="http://schemas.openxmlformats.org/officeDocument/2006/relationships/diagramLayout" Target="../diagrams/layout6.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Data" Target="../diagrams/data6.xml"/><Relationship Id="rId5" Type="http://schemas.openxmlformats.org/officeDocument/2006/relationships/image" Target="../media/image16.png"/><Relationship Id="rId10" Type="http://schemas.microsoft.com/office/2007/relationships/diagramDrawing" Target="../diagrams/drawing6.xml"/><Relationship Id="rId4" Type="http://schemas.openxmlformats.org/officeDocument/2006/relationships/image" Target="../media/image15.png"/><Relationship Id="rId9" Type="http://schemas.openxmlformats.org/officeDocument/2006/relationships/diagramColors" Target="../diagrams/colors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Bushra Abdullahi</a:t>
            </a:r>
          </a:p>
          <a:p>
            <a:r>
              <a:rPr lang="en-US" dirty="0">
                <a:solidFill>
                  <a:schemeClr val="bg2"/>
                </a:solidFill>
                <a:latin typeface="Abadi"/>
                <a:ea typeface="SF Pro" pitchFamily="2" charset="0"/>
                <a:cs typeface="SF Pro" pitchFamily="2" charset="0"/>
              </a:rPr>
              <a:t>16/03/2023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Data Wrangling</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3A40BE3F-0EC9-6A40-9712-1D844BAA5132}"/>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a:t>We performed exploratory data analysis and determined the training labels.</a:t>
            </a:r>
          </a:p>
          <a:p>
            <a:r>
              <a:rPr lang="en-US" sz="1500"/>
              <a:t>We calculated the number of launches at each site, and the number and occurrence of each orbits</a:t>
            </a:r>
          </a:p>
          <a:p>
            <a:r>
              <a:rPr lang="en-US" sz="1500"/>
              <a:t>We created landing outcome label from outcome column and exported the results to csv.</a:t>
            </a:r>
          </a:p>
          <a:p>
            <a:pPr>
              <a:spcBef>
                <a:spcPts val="1400"/>
              </a:spcBef>
            </a:pPr>
            <a:r>
              <a:rPr lang="en-US" sz="1500"/>
              <a:t>The link to the notebook is https://github.com/BushraAbdullahi/DS-final/blob/main/labs-jupyter-spacex-Data%20wrangling.ipynb</a:t>
            </a:r>
          </a:p>
          <a:p>
            <a:endParaRPr lang="en-US" sz="1500"/>
          </a:p>
        </p:txBody>
      </p:sp>
      <p:pic>
        <p:nvPicPr>
          <p:cNvPr id="2" name="Picture 1">
            <a:extLst>
              <a:ext uri="{FF2B5EF4-FFF2-40B4-BE49-F238E27FC236}">
                <a16:creationId xmlns:a16="http://schemas.microsoft.com/office/drawing/2014/main" id="{C04427B5-E490-5048-A6D1-0E79B78C1FE1}"/>
              </a:ext>
            </a:extLst>
          </p:cNvPr>
          <p:cNvPicPr>
            <a:picLocks noChangeAspect="1"/>
          </p:cNvPicPr>
          <p:nvPr/>
        </p:nvPicPr>
        <p:blipFill>
          <a:blip r:embed="rId2"/>
          <a:stretch>
            <a:fillRect/>
          </a:stretch>
        </p:blipFill>
        <p:spPr>
          <a:xfrm>
            <a:off x="4654296" y="1176662"/>
            <a:ext cx="6903720" cy="4504676"/>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EDA with Data Visualization</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fontScale="92500" lnSpcReduction="20000"/>
          </a:bodyPr>
          <a:lstStyle/>
          <a:p>
            <a:pPr>
              <a:spcBef>
                <a:spcPts val="1400"/>
              </a:spcBef>
            </a:pPr>
            <a:r>
              <a:rPr lang="en-US" sz="2200"/>
              <a:t>We explored the data by visualizing the relationship between flight number and launch Site, payload and launch site, success rate of each orbit type, flight number and orbit type, the launch success yearly trend. </a:t>
            </a:r>
          </a:p>
          <a:p>
            <a:pPr>
              <a:spcBef>
                <a:spcPts val="1400"/>
              </a:spcBef>
            </a:pPr>
            <a:r>
              <a:rPr lang="en-US" sz="2200">
                <a:solidFill>
                  <a:schemeClr val="accent3">
                    <a:lumMod val="25000"/>
                  </a:schemeClr>
                </a:solidFill>
                <a:latin typeface="Abadi" panose="020B0604020104020204" pitchFamily="34" charset="0"/>
              </a:rPr>
              <a:t>The link to the notebook is </a:t>
            </a:r>
            <a:r>
              <a:rPr lang="en-US" sz="2200">
                <a:solidFill>
                  <a:srgbClr val="1C7DDB"/>
                </a:solidFill>
                <a:latin typeface="Abadi" panose="020B0604020104020204" pitchFamily="34" charset="0"/>
              </a:rPr>
              <a:t>https://github.com/BushraAbdullahi/DS-final/blob/main/jupyter-labs-eda-dataviz.ipynb</a:t>
            </a:r>
            <a:endParaRPr lang="en-US" sz="2200"/>
          </a:p>
          <a:p>
            <a:endParaRPr lang="en-US" sz="2200" dirty="0"/>
          </a:p>
        </p:txBody>
      </p:sp>
      <p:pic>
        <p:nvPicPr>
          <p:cNvPr id="6" name="Picture 5" descr="Chart&#10;&#10;Description automatically generated">
            <a:extLst>
              <a:ext uri="{FF2B5EF4-FFF2-40B4-BE49-F238E27FC236}">
                <a16:creationId xmlns:a16="http://schemas.microsoft.com/office/drawing/2014/main" id="{4AD5CB4E-AB04-5E4C-B410-614EB34B8107}"/>
              </a:ext>
            </a:extLst>
          </p:cNvPr>
          <p:cNvPicPr>
            <a:picLocks noChangeAspect="1"/>
          </p:cNvPicPr>
          <p:nvPr/>
        </p:nvPicPr>
        <p:blipFill>
          <a:blip r:embed="rId2"/>
          <a:stretch>
            <a:fillRect/>
          </a:stretch>
        </p:blipFill>
        <p:spPr>
          <a:xfrm>
            <a:off x="4654296" y="1582255"/>
            <a:ext cx="6903720" cy="3693489"/>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383564" y="348865"/>
            <a:ext cx="9718111" cy="15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12</a:t>
            </a:fld>
            <a:endParaRPr lang="en-US" sz="110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C75A0BDF-5419-D975-9996-46D40CAFBA52}"/>
              </a:ext>
            </a:extLst>
          </p:cNvPr>
          <p:cNvGraphicFramePr>
            <a:graphicFrameLocks noGrp="1"/>
          </p:cNvGraphicFramePr>
          <p:nvPr>
            <p:ph idx="4294967295"/>
            <p:extLst>
              <p:ext uri="{D42A27DB-BD31-4B8C-83A1-F6EECF244321}">
                <p14:modId xmlns:p14="http://schemas.microsoft.com/office/powerpoint/2010/main" val="380719614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a:solidFill>
                  <a:schemeClr val="tx1"/>
                </a:solidFill>
                <a:latin typeface="+mj-lt"/>
                <a:ea typeface="+mj-ea"/>
                <a:cs typeface="+mj-cs"/>
              </a:rPr>
              <a:t>Build an Interactive Map with Folium</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4C9677D0-620F-674F-BC44-B0C996D4C477}"/>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200"/>
              <a:t>We marked all launch sites, and added map objects such as markers, circles, lines to mark the success or failure of launches for each site on the folium map.</a:t>
            </a:r>
          </a:p>
          <a:p>
            <a:pPr>
              <a:spcBef>
                <a:spcPts val="1400"/>
              </a:spcBef>
            </a:pPr>
            <a:r>
              <a:rPr lang="en-US" sz="1200"/>
              <a:t>We assigned the feature launch outcomes (failure or success) to class 0 and 1.i.e., 0 for failure, and 1 for success.</a:t>
            </a:r>
          </a:p>
          <a:p>
            <a:pPr>
              <a:spcBef>
                <a:spcPts val="1400"/>
              </a:spcBef>
            </a:pPr>
            <a:r>
              <a:rPr lang="en-US" sz="1200"/>
              <a:t>Using the color-labeled marker clusters, we identified which launch sites have relatively high success rate. </a:t>
            </a:r>
          </a:p>
          <a:p>
            <a:pPr>
              <a:spcBef>
                <a:spcPts val="1400"/>
              </a:spcBef>
            </a:pPr>
            <a:r>
              <a:rPr lang="en-US" sz="1200"/>
              <a:t>We calculated the distances between a launch site to its proximities. We answered some question for instance:</a:t>
            </a:r>
          </a:p>
          <a:p>
            <a:pPr lvl="1">
              <a:spcBef>
                <a:spcPts val="1400"/>
              </a:spcBef>
            </a:pPr>
            <a:r>
              <a:rPr lang="en-US" sz="1200"/>
              <a:t>Are launch sites near railways, highways and coastlines.</a:t>
            </a:r>
          </a:p>
          <a:p>
            <a:pPr lvl="1">
              <a:spcBef>
                <a:spcPts val="1400"/>
              </a:spcBef>
            </a:pPr>
            <a:r>
              <a:rPr lang="en-US" sz="1200"/>
              <a:t>Do launch sites keep certain distance away from cities.</a:t>
            </a:r>
          </a:p>
          <a:p>
            <a:endParaRPr lang="en-US" sz="1200"/>
          </a:p>
          <a:p>
            <a:endParaRPr lang="en-US" sz="1200"/>
          </a:p>
        </p:txBody>
      </p:sp>
      <p:pic>
        <p:nvPicPr>
          <p:cNvPr id="7" name="Picture 6" descr="Graphical user interface&#10;&#10;Description automatically generated with low confidence">
            <a:extLst>
              <a:ext uri="{FF2B5EF4-FFF2-40B4-BE49-F238E27FC236}">
                <a16:creationId xmlns:a16="http://schemas.microsoft.com/office/drawing/2014/main" id="{FFD979B7-5BC9-C346-BAE8-81B0EBA07ADC}"/>
              </a:ext>
            </a:extLst>
          </p:cNvPr>
          <p:cNvPicPr>
            <a:picLocks noChangeAspect="1"/>
          </p:cNvPicPr>
          <p:nvPr/>
        </p:nvPicPr>
        <p:blipFill rotWithShape="1">
          <a:blip r:embed="rId2"/>
          <a:srcRect l="5341" r="3523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199" y="548464"/>
            <a:ext cx="3807187" cy="22280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Build a Dashboard with Plotly Dash</a:t>
            </a:r>
          </a:p>
        </p:txBody>
      </p:sp>
      <p:sp>
        <p:nvSpPr>
          <p:cNvPr id="6" name="Content Placeholder 4">
            <a:extLst>
              <a:ext uri="{FF2B5EF4-FFF2-40B4-BE49-F238E27FC236}">
                <a16:creationId xmlns:a16="http://schemas.microsoft.com/office/drawing/2014/main" id="{3D4C424E-39C3-0842-9363-1BE85E427A72}"/>
              </a:ext>
            </a:extLst>
          </p:cNvPr>
          <p:cNvSpPr txBox="1">
            <a:spLocks/>
          </p:cNvSpPr>
          <p:nvPr/>
        </p:nvSpPr>
        <p:spPr>
          <a:xfrm>
            <a:off x="838201" y="2962279"/>
            <a:ext cx="3799425" cy="31432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400" dirty="0"/>
              <a:t>We built an interactive dashboard with </a:t>
            </a:r>
            <a:r>
              <a:rPr lang="en-US" sz="1400" dirty="0" err="1"/>
              <a:t>Plotly</a:t>
            </a:r>
            <a:r>
              <a:rPr lang="en-US" sz="1400" dirty="0"/>
              <a:t> dash</a:t>
            </a:r>
          </a:p>
          <a:p>
            <a:pPr>
              <a:spcBef>
                <a:spcPts val="1400"/>
              </a:spcBef>
            </a:pPr>
            <a:r>
              <a:rPr lang="en-US" sz="1400" dirty="0"/>
              <a:t>We plotted pie charts showing the total launches by a certain sites</a:t>
            </a:r>
          </a:p>
          <a:p>
            <a:pPr>
              <a:spcBef>
                <a:spcPts val="1400"/>
              </a:spcBef>
            </a:pPr>
            <a:r>
              <a:rPr lang="en-US" sz="1400" dirty="0"/>
              <a:t>We plotted scatter graph showing the relationship with Outcome and Payload Mass (Kg) for the different booster version.</a:t>
            </a:r>
          </a:p>
          <a:p>
            <a:pPr>
              <a:spcBef>
                <a:spcPts val="1400"/>
              </a:spcBef>
            </a:pPr>
            <a:r>
              <a:rPr lang="en-US" sz="1400" dirty="0"/>
              <a:t>The link to the notebook is https://</a:t>
            </a:r>
            <a:r>
              <a:rPr lang="en-US" sz="1400" dirty="0" err="1"/>
              <a:t>github.com</a:t>
            </a:r>
            <a:r>
              <a:rPr lang="en-US" sz="1400" dirty="0"/>
              <a:t>/</a:t>
            </a:r>
            <a:r>
              <a:rPr lang="en-US" sz="1400" dirty="0" err="1"/>
              <a:t>BushraAbdullahi</a:t>
            </a:r>
            <a:r>
              <a:rPr lang="en-US" sz="1400" dirty="0"/>
              <a:t>/DS-final/blob/main/</a:t>
            </a:r>
            <a:r>
              <a:rPr lang="en-US" sz="1400" dirty="0" err="1"/>
              <a:t>app.py</a:t>
            </a:r>
            <a:endParaRPr lang="en-US" sz="1400" dirty="0"/>
          </a:p>
        </p:txBody>
      </p:sp>
      <p:pic>
        <p:nvPicPr>
          <p:cNvPr id="8" name="Picture 7" descr="Chart&#10;&#10;Description automatically generated">
            <a:extLst>
              <a:ext uri="{FF2B5EF4-FFF2-40B4-BE49-F238E27FC236}">
                <a16:creationId xmlns:a16="http://schemas.microsoft.com/office/drawing/2014/main" id="{99A0AF61-7765-594D-89EE-08E432B90147}"/>
              </a:ext>
            </a:extLst>
          </p:cNvPr>
          <p:cNvPicPr>
            <a:picLocks noChangeAspect="1"/>
          </p:cNvPicPr>
          <p:nvPr/>
        </p:nvPicPr>
        <p:blipFill rotWithShape="1">
          <a:blip r:embed="rId2"/>
          <a:srcRect r="-1" b="7609"/>
          <a:stretch/>
        </p:blipFill>
        <p:spPr>
          <a:xfrm>
            <a:off x="5010386" y="10"/>
            <a:ext cx="7181613" cy="6857990"/>
          </a:xfrm>
          <a:prstGeom prst="rect">
            <a:avLst/>
          </a:prstGeom>
          <a:effectLst/>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200102" y="6356350"/>
            <a:ext cx="1153697"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199" y="548464"/>
            <a:ext cx="3807187" cy="22280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Predictive Analysis (Classification)</a:t>
            </a:r>
          </a:p>
        </p:txBody>
      </p:sp>
      <p:sp>
        <p:nvSpPr>
          <p:cNvPr id="6" name="Content Placeholder 4">
            <a:extLst>
              <a:ext uri="{FF2B5EF4-FFF2-40B4-BE49-F238E27FC236}">
                <a16:creationId xmlns:a16="http://schemas.microsoft.com/office/drawing/2014/main" id="{478D3A00-634A-E44F-9303-E05B6114055B}"/>
              </a:ext>
            </a:extLst>
          </p:cNvPr>
          <p:cNvSpPr txBox="1">
            <a:spLocks/>
          </p:cNvSpPr>
          <p:nvPr/>
        </p:nvSpPr>
        <p:spPr>
          <a:xfrm>
            <a:off x="838201" y="2962279"/>
            <a:ext cx="3799425" cy="31432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100" dirty="0"/>
              <a:t>We loaded the data using </a:t>
            </a:r>
            <a:r>
              <a:rPr lang="en-US" sz="1100" dirty="0" err="1"/>
              <a:t>numpy</a:t>
            </a:r>
            <a:r>
              <a:rPr lang="en-US" sz="1100" dirty="0"/>
              <a:t> and pandas, transformed the data, split our data into training and testing.</a:t>
            </a:r>
          </a:p>
          <a:p>
            <a:pPr>
              <a:spcBef>
                <a:spcPts val="1400"/>
              </a:spcBef>
            </a:pPr>
            <a:r>
              <a:rPr lang="en-US" sz="1100" dirty="0"/>
              <a:t>We built different machine learning models and tune different hyperparameters using </a:t>
            </a:r>
            <a:r>
              <a:rPr lang="en-US" sz="1100" dirty="0" err="1"/>
              <a:t>GridSearchCV</a:t>
            </a:r>
            <a:r>
              <a:rPr lang="en-US" sz="1100" dirty="0"/>
              <a:t>.</a:t>
            </a:r>
          </a:p>
          <a:p>
            <a:pPr>
              <a:spcBef>
                <a:spcPts val="1400"/>
              </a:spcBef>
            </a:pPr>
            <a:r>
              <a:rPr lang="en-US" sz="1100" dirty="0"/>
              <a:t>We used accuracy as the metric for our model, improved the model using feature engineering and algorithm tuning.</a:t>
            </a:r>
          </a:p>
          <a:p>
            <a:pPr>
              <a:spcBef>
                <a:spcPts val="1400"/>
              </a:spcBef>
            </a:pPr>
            <a:r>
              <a:rPr lang="en-US" sz="1100" dirty="0"/>
              <a:t>We found the best performing classification model.</a:t>
            </a:r>
          </a:p>
          <a:p>
            <a:pPr>
              <a:spcBef>
                <a:spcPts val="1400"/>
              </a:spcBef>
            </a:pPr>
            <a:r>
              <a:rPr lang="en-US" sz="1100" dirty="0"/>
              <a:t>The link to the notebook is https://</a:t>
            </a:r>
            <a:r>
              <a:rPr lang="en-US" sz="1100" dirty="0" err="1"/>
              <a:t>github.com</a:t>
            </a:r>
            <a:r>
              <a:rPr lang="en-US" sz="1100" dirty="0"/>
              <a:t>/</a:t>
            </a:r>
            <a:r>
              <a:rPr lang="en-US" sz="1100" dirty="0" err="1"/>
              <a:t>BushraAbdullahi</a:t>
            </a:r>
            <a:r>
              <a:rPr lang="en-US" sz="1100" dirty="0"/>
              <a:t>/DS-final/blob/main/SpaceX_Machine%20Learning%20Prediction_Part_5.ipynb</a:t>
            </a:r>
          </a:p>
        </p:txBody>
      </p:sp>
      <p:pic>
        <p:nvPicPr>
          <p:cNvPr id="8" name="Picture 7">
            <a:extLst>
              <a:ext uri="{FF2B5EF4-FFF2-40B4-BE49-F238E27FC236}">
                <a16:creationId xmlns:a16="http://schemas.microsoft.com/office/drawing/2014/main" id="{249D6829-17CF-F7F3-95C1-EA1F793BCC3A}"/>
              </a:ext>
            </a:extLst>
          </p:cNvPr>
          <p:cNvPicPr>
            <a:picLocks noChangeAspect="1"/>
          </p:cNvPicPr>
          <p:nvPr/>
        </p:nvPicPr>
        <p:blipFill rotWithShape="1">
          <a:blip r:embed="rId2"/>
          <a:srcRect b="4506"/>
          <a:stretch/>
        </p:blipFill>
        <p:spPr>
          <a:xfrm>
            <a:off x="5010386" y="10"/>
            <a:ext cx="7181613" cy="6857990"/>
          </a:xfrm>
          <a:prstGeom prst="rect">
            <a:avLst/>
          </a:prstGeom>
          <a:effectLst/>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200102" y="6356350"/>
            <a:ext cx="1153697"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15</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F0DAC443-2A90-9149-A680-42D530B5E337}"/>
              </a:ext>
            </a:extLst>
          </p:cNvPr>
          <p:cNvSpPr txBox="1">
            <a:spLocks/>
          </p:cNvSpPr>
          <p:nvPr/>
        </p:nvSpPr>
        <p:spPr>
          <a:xfrm>
            <a:off x="4970835" y="3998019"/>
            <a:ext cx="6382966" cy="2216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dirty="0"/>
              <a:t>From the plot, we found that the larger the flight amount at a launch site, the greater the success rate at a launch site.</a:t>
            </a:r>
          </a:p>
          <a:p>
            <a:pPr>
              <a:spcBef>
                <a:spcPts val="1400"/>
              </a:spcBef>
            </a:pP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39A88709-1F87-DB46-9868-ACDC9647F7FB}"/>
              </a:ext>
            </a:extLst>
          </p:cNvPr>
          <p:cNvPicPr>
            <a:picLocks noChangeAspect="1"/>
          </p:cNvPicPr>
          <p:nvPr/>
        </p:nvPicPr>
        <p:blipFill>
          <a:blip r:embed="rId2"/>
          <a:stretch>
            <a:fillRect/>
          </a:stretch>
        </p:blipFill>
        <p:spPr>
          <a:xfrm>
            <a:off x="-7917" y="1043815"/>
            <a:ext cx="12192000" cy="238518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C5B660A-B1E0-9645-80C2-B3EF97542C82}"/>
              </a:ext>
            </a:extLst>
          </p:cNvPr>
          <p:cNvSpPr txBox="1"/>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800" dirty="0"/>
              <a:t>The greater the payload mass for launch site CCAFS SLC 40, the higher the success rate for the rocket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3" name="Picture 2">
            <a:extLst>
              <a:ext uri="{FF2B5EF4-FFF2-40B4-BE49-F238E27FC236}">
                <a16:creationId xmlns:a16="http://schemas.microsoft.com/office/drawing/2014/main" id="{2B18DB0A-E027-F540-B457-1C547F844B0A}"/>
              </a:ext>
            </a:extLst>
          </p:cNvPr>
          <p:cNvPicPr>
            <a:picLocks noChangeAspect="1"/>
          </p:cNvPicPr>
          <p:nvPr/>
        </p:nvPicPr>
        <p:blipFill>
          <a:blip r:embed="rId2"/>
          <a:stretch>
            <a:fillRect/>
          </a:stretch>
        </p:blipFill>
        <p:spPr>
          <a:xfrm>
            <a:off x="0" y="1120371"/>
            <a:ext cx="12192000" cy="238518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From the bar chart, we can see that ES-L1, GEO, HEO, SSO, VLEO had the most success rate.</a:t>
            </a:r>
          </a:p>
          <a:p>
            <a:pPr marL="0">
              <a:spcBef>
                <a:spcPts val="1400"/>
              </a:spcBef>
            </a:pPr>
            <a:endParaRPr lang="en-US" sz="2200" dirty="0"/>
          </a:p>
        </p:txBody>
      </p:sp>
      <p:pic>
        <p:nvPicPr>
          <p:cNvPr id="2" name="Picture 1" descr="Chart, bar chart&#10;&#10;Description automatically generated">
            <a:extLst>
              <a:ext uri="{FF2B5EF4-FFF2-40B4-BE49-F238E27FC236}">
                <a16:creationId xmlns:a16="http://schemas.microsoft.com/office/drawing/2014/main" id="{17D549AA-677E-A04D-B34D-16DC11F4A919}"/>
              </a:ext>
            </a:extLst>
          </p:cNvPr>
          <p:cNvPicPr>
            <a:picLocks noChangeAspect="1"/>
          </p:cNvPicPr>
          <p:nvPr/>
        </p:nvPicPr>
        <p:blipFill>
          <a:blip r:embed="rId2"/>
          <a:stretch>
            <a:fillRect/>
          </a:stretch>
        </p:blipFill>
        <p:spPr>
          <a:xfrm>
            <a:off x="4654296" y="1452810"/>
            <a:ext cx="6903720" cy="395237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Outline</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Executive Summary</a:t>
            </a:r>
          </a:p>
          <a:p>
            <a:pPr>
              <a:spcBef>
                <a:spcPts val="1400"/>
              </a:spcBef>
              <a:buFont typeface="Arial" panose="020B0604020202020204" pitchFamily="34" charset="0"/>
              <a:buChar char="•"/>
            </a:pPr>
            <a:r>
              <a:rPr lang="en-US" sz="2200">
                <a:solidFill>
                  <a:schemeClr val="tx1"/>
                </a:solidFill>
                <a:latin typeface="+mn-lt"/>
              </a:rPr>
              <a:t>Introduction</a:t>
            </a:r>
          </a:p>
          <a:p>
            <a:pPr>
              <a:spcBef>
                <a:spcPts val="1400"/>
              </a:spcBef>
              <a:buFont typeface="Arial" panose="020B0604020202020204" pitchFamily="34" charset="0"/>
              <a:buChar char="•"/>
            </a:pPr>
            <a:r>
              <a:rPr lang="en-US" sz="2200">
                <a:solidFill>
                  <a:schemeClr val="tx1"/>
                </a:solidFill>
                <a:latin typeface="+mn-lt"/>
              </a:rPr>
              <a:t>Methodology</a:t>
            </a:r>
          </a:p>
          <a:p>
            <a:pPr>
              <a:spcBef>
                <a:spcPts val="1400"/>
              </a:spcBef>
              <a:buFont typeface="Arial" panose="020B0604020202020204" pitchFamily="34" charset="0"/>
              <a:buChar char="•"/>
            </a:pPr>
            <a:r>
              <a:rPr lang="en-US" sz="2200">
                <a:solidFill>
                  <a:schemeClr val="tx1"/>
                </a:solidFill>
                <a:latin typeface="+mn-lt"/>
              </a:rPr>
              <a:t>Results</a:t>
            </a:r>
          </a:p>
          <a:p>
            <a:pPr>
              <a:spcBef>
                <a:spcPts val="1400"/>
              </a:spcBef>
              <a:buFont typeface="Arial" panose="020B0604020202020204" pitchFamily="34" charset="0"/>
              <a:buChar char="•"/>
            </a:pPr>
            <a:r>
              <a:rPr lang="en-US" sz="2200">
                <a:solidFill>
                  <a:schemeClr val="tx1"/>
                </a:solidFill>
                <a:latin typeface="+mn-lt"/>
              </a:rPr>
              <a:t>Conclusion</a:t>
            </a:r>
          </a:p>
          <a:p>
            <a:pPr>
              <a:spcBef>
                <a:spcPts val="1400"/>
              </a:spcBef>
              <a:buFont typeface="Arial" panose="020B0604020202020204" pitchFamily="34" charset="0"/>
              <a:buChar char="•"/>
            </a:pPr>
            <a:r>
              <a:rPr lang="en-US" sz="2200">
                <a:solidFill>
                  <a:schemeClr val="tx1"/>
                </a:solidFill>
                <a:latin typeface="+mn-lt"/>
              </a:rPr>
              <a:t>Appendix</a:t>
            </a:r>
          </a:p>
        </p:txBody>
      </p:sp>
      <p:pic>
        <p:nvPicPr>
          <p:cNvPr id="23" name="Graphic 22" descr="Bullseye">
            <a:extLst>
              <a:ext uri="{FF2B5EF4-FFF2-40B4-BE49-F238E27FC236}">
                <a16:creationId xmlns:a16="http://schemas.microsoft.com/office/drawing/2014/main" id="{F24C31AB-2990-3D5A-287C-E03DD4031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7236" y="640080"/>
            <a:ext cx="5577840" cy="557784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4" name="Arc 13">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35C62765-DAEA-5B49-84A0-1D504FFBB3AF}"/>
              </a:ext>
            </a:extLst>
          </p:cNvPr>
          <p:cNvSpPr txBox="1">
            <a:spLocks/>
          </p:cNvSpPr>
          <p:nvPr/>
        </p:nvSpPr>
        <p:spPr>
          <a:xfrm>
            <a:off x="4970835" y="3998019"/>
            <a:ext cx="6382966" cy="2216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400"/>
              <a:t>The plot below shows the Flight Number vs. Orbit type. We observe that in the LEO orbit, success is related to the number of flights whereas in the GTO orbit, there is no relationship between flight number and the orbit. </a:t>
            </a:r>
          </a:p>
          <a:p>
            <a:pPr>
              <a:spcBef>
                <a:spcPts val="1400"/>
              </a:spcBef>
            </a:pPr>
            <a:endParaRPr lang="en-US" sz="2400"/>
          </a:p>
          <a:p>
            <a:pPr marL="0">
              <a:spcBef>
                <a:spcPts val="1400"/>
              </a:spcBef>
            </a:pPr>
            <a:endParaRPr lang="en-US" sz="24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0865F53F-C9BE-0C47-9173-2D03D157047B}"/>
              </a:ext>
            </a:extLst>
          </p:cNvPr>
          <p:cNvPicPr>
            <a:picLocks noChangeAspect="1"/>
          </p:cNvPicPr>
          <p:nvPr/>
        </p:nvPicPr>
        <p:blipFill>
          <a:blip r:embed="rId2"/>
          <a:stretch>
            <a:fillRect/>
          </a:stretch>
        </p:blipFill>
        <p:spPr>
          <a:xfrm>
            <a:off x="0" y="1036178"/>
            <a:ext cx="12192000"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4" name="Arc 13">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ACD7BBB4-8BB4-3949-AA08-82D78A20B2F8}"/>
              </a:ext>
            </a:extLst>
          </p:cNvPr>
          <p:cNvSpPr txBox="1">
            <a:spLocks/>
          </p:cNvSpPr>
          <p:nvPr/>
        </p:nvSpPr>
        <p:spPr>
          <a:xfrm>
            <a:off x="4970835" y="3998019"/>
            <a:ext cx="6382966" cy="2216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a:t>We can observe that with heavy payloads, the successful landing are more for PO, LEO and ISS orbits.</a:t>
            </a:r>
          </a:p>
          <a:p>
            <a:pPr>
              <a:spcBef>
                <a:spcPts val="1400"/>
              </a:spcBef>
            </a:pP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1F9DB633-325A-4244-9D51-BF7720888E44}"/>
              </a:ext>
            </a:extLst>
          </p:cNvPr>
          <p:cNvPicPr>
            <a:picLocks noChangeAspect="1"/>
          </p:cNvPicPr>
          <p:nvPr/>
        </p:nvPicPr>
        <p:blipFill>
          <a:blip r:embed="rId2"/>
          <a:stretch>
            <a:fillRect/>
          </a:stretch>
        </p:blipFill>
        <p:spPr>
          <a:xfrm>
            <a:off x="0" y="1260569"/>
            <a:ext cx="12192000" cy="23928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Launch Success Yearly Trend</a:t>
            </a:r>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E1F659C-96F7-F64B-9B19-F95398902044}"/>
              </a:ext>
            </a:extLst>
          </p:cNvPr>
          <p:cNvPicPr>
            <a:picLocks noChangeAspect="1"/>
          </p:cNvPicPr>
          <p:nvPr/>
        </p:nvPicPr>
        <p:blipFill>
          <a:blip r:embed="rId2"/>
          <a:stretch>
            <a:fillRect/>
          </a:stretch>
        </p:blipFill>
        <p:spPr>
          <a:xfrm>
            <a:off x="4654296" y="743453"/>
            <a:ext cx="6894576" cy="3688597"/>
          </a:xfrm>
          <a:prstGeom prst="rect">
            <a:avLst/>
          </a:prstGeom>
        </p:spPr>
      </p:pic>
      <p:sp>
        <p:nvSpPr>
          <p:cNvPr id="7" name="Content Placeholder 2">
            <a:extLst>
              <a:ext uri="{FF2B5EF4-FFF2-40B4-BE49-F238E27FC236}">
                <a16:creationId xmlns:a16="http://schemas.microsoft.com/office/drawing/2014/main" id="{15FE64FC-649E-B44D-A30A-3EACCAAE017E}"/>
              </a:ext>
            </a:extLst>
          </p:cNvPr>
          <p:cNvSpPr txBox="1">
            <a:spLocks/>
          </p:cNvSpPr>
          <p:nvPr/>
        </p:nvSpPr>
        <p:spPr>
          <a:xfrm>
            <a:off x="4654296" y="4798577"/>
            <a:ext cx="6894576" cy="142848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From the plot, we can observe that success rate since 2013 kept on increasing till 2020.</a:t>
            </a:r>
          </a:p>
          <a:p>
            <a:pPr>
              <a:spcBef>
                <a:spcPts val="1400"/>
              </a:spcBef>
            </a:pPr>
            <a:endParaRPr lang="en-US" sz="22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All Launch Site Names</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10;&#10;Description automatically generated">
            <a:extLst>
              <a:ext uri="{FF2B5EF4-FFF2-40B4-BE49-F238E27FC236}">
                <a16:creationId xmlns:a16="http://schemas.microsoft.com/office/drawing/2014/main" id="{E059688D-BE9B-BD48-9E08-A25DBED4FB46}"/>
              </a:ext>
            </a:extLst>
          </p:cNvPr>
          <p:cNvPicPr>
            <a:picLocks noChangeAspect="1"/>
          </p:cNvPicPr>
          <p:nvPr/>
        </p:nvPicPr>
        <p:blipFill>
          <a:blip r:embed="rId2"/>
          <a:stretch>
            <a:fillRect/>
          </a:stretch>
        </p:blipFill>
        <p:spPr>
          <a:xfrm>
            <a:off x="4654296" y="630936"/>
            <a:ext cx="6689972" cy="391363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Launch Site Names Begin with ‘CCA’</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F22D1F40-93B0-4D48-AE67-10AE40E42E91}"/>
              </a:ext>
            </a:extLst>
          </p:cNvPr>
          <p:cNvPicPr>
            <a:picLocks noChangeAspect="1"/>
          </p:cNvPicPr>
          <p:nvPr/>
        </p:nvPicPr>
        <p:blipFill>
          <a:blip r:embed="rId2"/>
          <a:stretch>
            <a:fillRect/>
          </a:stretch>
        </p:blipFill>
        <p:spPr>
          <a:xfrm>
            <a:off x="6096000" y="563369"/>
            <a:ext cx="4053557" cy="4018792"/>
          </a:xfrm>
          <a:prstGeom prst="rect">
            <a:avLst/>
          </a:prstGeom>
        </p:spPr>
      </p:pic>
    </p:spTree>
    <p:extLst>
      <p:ext uri="{BB962C8B-B14F-4D97-AF65-F5344CB8AC3E}">
        <p14:creationId xmlns:p14="http://schemas.microsoft.com/office/powerpoint/2010/main" val="517071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Total Payload Mass</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ext&#10;&#10;Description automatically generated">
            <a:extLst>
              <a:ext uri="{FF2B5EF4-FFF2-40B4-BE49-F238E27FC236}">
                <a16:creationId xmlns:a16="http://schemas.microsoft.com/office/drawing/2014/main" id="{7FE497D9-C7D7-AE46-A73B-487AFE988C06}"/>
              </a:ext>
            </a:extLst>
          </p:cNvPr>
          <p:cNvPicPr>
            <a:picLocks noChangeAspect="1"/>
          </p:cNvPicPr>
          <p:nvPr/>
        </p:nvPicPr>
        <p:blipFill>
          <a:blip r:embed="rId2"/>
          <a:stretch>
            <a:fillRect/>
          </a:stretch>
        </p:blipFill>
        <p:spPr>
          <a:xfrm>
            <a:off x="4654296" y="743453"/>
            <a:ext cx="6894576" cy="368859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t>We calculated the total payload carried by boosters from NASA as 45596 using the query below</a:t>
            </a:r>
          </a:p>
          <a:p>
            <a:pPr>
              <a:spcBef>
                <a:spcPts val="1400"/>
              </a:spcBef>
            </a:pPr>
            <a:endParaRPr lang="en-US" sz="22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Average Payload Mass by F9 v1.1</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ext&#10;&#10;Description automatically generated">
            <a:extLst>
              <a:ext uri="{FF2B5EF4-FFF2-40B4-BE49-F238E27FC236}">
                <a16:creationId xmlns:a16="http://schemas.microsoft.com/office/drawing/2014/main" id="{1305BE3B-E047-1948-9457-E89AB7A0BEFE}"/>
              </a:ext>
            </a:extLst>
          </p:cNvPr>
          <p:cNvPicPr>
            <a:picLocks noChangeAspect="1"/>
          </p:cNvPicPr>
          <p:nvPr/>
        </p:nvPicPr>
        <p:blipFill>
          <a:blip r:embed="rId2"/>
          <a:stretch>
            <a:fillRect/>
          </a:stretch>
        </p:blipFill>
        <p:spPr>
          <a:xfrm>
            <a:off x="4654296" y="829635"/>
            <a:ext cx="6894576" cy="351623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t>We calculated the average payload mass carried by booster version F9 v1.1 as 2928.4</a:t>
            </a:r>
          </a:p>
          <a:p>
            <a:pPr>
              <a:spcBef>
                <a:spcPts val="1400"/>
              </a:spcBef>
            </a:pPr>
            <a:endParaRPr lang="en-US" sz="22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First Successful Ground Landing Date</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ext&#10;&#10;Description automatically generated">
            <a:extLst>
              <a:ext uri="{FF2B5EF4-FFF2-40B4-BE49-F238E27FC236}">
                <a16:creationId xmlns:a16="http://schemas.microsoft.com/office/drawing/2014/main" id="{F799E624-D89F-BD47-A1F2-0E1A9A455A53}"/>
              </a:ext>
            </a:extLst>
          </p:cNvPr>
          <p:cNvPicPr>
            <a:picLocks noChangeAspect="1"/>
          </p:cNvPicPr>
          <p:nvPr/>
        </p:nvPicPr>
        <p:blipFill>
          <a:blip r:embed="rId2"/>
          <a:stretch>
            <a:fillRect/>
          </a:stretch>
        </p:blipFill>
        <p:spPr>
          <a:xfrm>
            <a:off x="4654296" y="630936"/>
            <a:ext cx="6495654" cy="391363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t>We observed that the dates of the first successful landing outcome on ground pad was 22</a:t>
            </a:r>
            <a:r>
              <a:rPr lang="en-US" sz="2200" baseline="30000" dirty="0"/>
              <a:t>nd</a:t>
            </a:r>
            <a:r>
              <a:rPr lang="en-US" sz="2200" dirty="0"/>
              <a:t> December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10;&#10;Description automatically generated">
            <a:extLst>
              <a:ext uri="{FF2B5EF4-FFF2-40B4-BE49-F238E27FC236}">
                <a16:creationId xmlns:a16="http://schemas.microsoft.com/office/drawing/2014/main" id="{7121BAC5-6E39-DA4D-A31D-82EDEEA1C798}"/>
              </a:ext>
            </a:extLst>
          </p:cNvPr>
          <p:cNvPicPr>
            <a:picLocks noChangeAspect="1"/>
          </p:cNvPicPr>
          <p:nvPr/>
        </p:nvPicPr>
        <p:blipFill>
          <a:blip r:embed="rId2"/>
          <a:stretch>
            <a:fillRect/>
          </a:stretch>
        </p:blipFill>
        <p:spPr>
          <a:xfrm>
            <a:off x="4654296" y="630936"/>
            <a:ext cx="5379563" cy="391363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t>We used the </a:t>
            </a:r>
            <a:r>
              <a:rPr lang="en-US" sz="2200" b="1" dirty="0"/>
              <a:t>WHERE</a:t>
            </a:r>
            <a:r>
              <a:rPr lang="en-US" sz="2200" dirty="0"/>
              <a:t> clause to filter for boosters which have successfully landed on drone ship and applied the </a:t>
            </a:r>
            <a:r>
              <a:rPr lang="en-US" sz="2200" b="1" dirty="0"/>
              <a:t>AND</a:t>
            </a:r>
            <a:r>
              <a:rPr lang="en-US" sz="2200" dirty="0"/>
              <a:t> condition to determine successful landing with payload mass greater than 4000 but less than 6000</a:t>
            </a:r>
          </a:p>
          <a:p>
            <a:pPr>
              <a:spcBef>
                <a:spcPts val="1400"/>
              </a:spcBef>
            </a:pPr>
            <a:endParaRPr lang="en-US" sz="22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89560" y="856180"/>
            <a:ext cx="4560584" cy="112806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chemeClr val="tx1"/>
                </a:solidFill>
                <a:latin typeface="+mj-lt"/>
                <a:ea typeface="+mj-ea"/>
                <a:cs typeface="+mj-cs"/>
              </a:rPr>
              <a:t>Total Number of Successful and Failure Mission Outcomes</a:t>
            </a:r>
          </a:p>
        </p:txBody>
      </p:sp>
      <p:grpSp>
        <p:nvGrpSpPr>
          <p:cNvPr id="27" name="Group 2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p:txBody>
      </p:sp>
      <p:sp>
        <p:nvSpPr>
          <p:cNvPr id="33" name="Rectangle 3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B6B4E0D2-3E2D-224C-ACB1-33E55C743686}"/>
              </a:ext>
            </a:extLst>
          </p:cNvPr>
          <p:cNvPicPr>
            <a:picLocks noChangeAspect="1"/>
          </p:cNvPicPr>
          <p:nvPr/>
        </p:nvPicPr>
        <p:blipFill rotWithShape="1">
          <a:blip r:embed="rId2"/>
          <a:srcRect r="3" b="13000"/>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577119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226CDCFC-528D-2777-78E7-879773ED12E8}"/>
              </a:ext>
            </a:extLst>
          </p:cNvPr>
          <p:cNvGraphicFramePr/>
          <p:nvPr>
            <p:extLst>
              <p:ext uri="{D42A27DB-BD31-4B8C-83A1-F6EECF244321}">
                <p14:modId xmlns:p14="http://schemas.microsoft.com/office/powerpoint/2010/main" val="295714901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Boosters Carried Maximum Payload</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We determined the booster that have carried the maximum payload using a subquery in the </a:t>
            </a:r>
            <a:r>
              <a:rPr lang="en-US" sz="2000" b="1" dirty="0">
                <a:latin typeface="Abadi" panose="020B0604020104020204" pitchFamily="34" charset="0"/>
              </a:rPr>
              <a:t>WHERE</a:t>
            </a:r>
            <a:r>
              <a:rPr lang="en-US" sz="2000" dirty="0">
                <a:latin typeface="Abadi" panose="020B0604020104020204" pitchFamily="34" charset="0"/>
              </a:rPr>
              <a:t> clause and the </a:t>
            </a:r>
            <a:r>
              <a:rPr lang="en-US" sz="2000" b="1" dirty="0">
                <a:latin typeface="Abadi" panose="020B0604020104020204" pitchFamily="34" charset="0"/>
              </a:rPr>
              <a:t>MAX() </a:t>
            </a:r>
            <a:r>
              <a:rPr lang="en-US" sz="2000" dirty="0">
                <a:latin typeface="Abadi" panose="020B0604020104020204" pitchFamily="34" charset="0"/>
              </a:rPr>
              <a:t>function.</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509D9FF-DF7E-F340-8A90-C8E7F1400455}"/>
              </a:ext>
            </a:extLst>
          </p:cNvPr>
          <p:cNvPicPr>
            <a:picLocks noChangeAspect="1"/>
          </p:cNvPicPr>
          <p:nvPr/>
        </p:nvPicPr>
        <p:blipFill rotWithShape="1">
          <a:blip r:embed="rId2"/>
          <a:srcRect r="-2" b="10330"/>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2015 Launch Records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a:t>We used a combinations of the </a:t>
            </a:r>
            <a:r>
              <a:rPr lang="en-US" sz="2200" b="1"/>
              <a:t>WHERE</a:t>
            </a:r>
            <a:r>
              <a:rPr lang="en-US" sz="2200"/>
              <a:t> clause, </a:t>
            </a:r>
            <a:r>
              <a:rPr lang="en-US" sz="2200" b="1"/>
              <a:t>LIKE</a:t>
            </a:r>
            <a:r>
              <a:rPr lang="en-US" sz="2200"/>
              <a:t>, </a:t>
            </a:r>
            <a:r>
              <a:rPr lang="en-US" sz="2200" b="1"/>
              <a:t>AND</a:t>
            </a:r>
            <a:r>
              <a:rPr lang="en-US" sz="2200"/>
              <a:t>, and </a:t>
            </a:r>
            <a:r>
              <a:rPr lang="en-US" sz="2200" b="1"/>
              <a:t>BETWEEN</a:t>
            </a:r>
            <a:r>
              <a:rPr lang="en-US" sz="2200"/>
              <a:t> conditions to filter for failed landing outcomes in drone ship, their booster versions, and launch site names for year 2015</a:t>
            </a:r>
          </a:p>
        </p:txBody>
      </p:sp>
      <p:pic>
        <p:nvPicPr>
          <p:cNvPr id="2" name="Picture 1" descr="Text&#10;&#10;Description automatically generated">
            <a:extLst>
              <a:ext uri="{FF2B5EF4-FFF2-40B4-BE49-F238E27FC236}">
                <a16:creationId xmlns:a16="http://schemas.microsoft.com/office/drawing/2014/main" id="{C5F9D67D-8843-A34A-AED6-257468DAABD1}"/>
              </a:ext>
            </a:extLst>
          </p:cNvPr>
          <p:cNvPicPr>
            <a:picLocks noChangeAspect="1"/>
          </p:cNvPicPr>
          <p:nvPr/>
        </p:nvPicPr>
        <p:blipFill>
          <a:blip r:embed="rId2"/>
          <a:stretch>
            <a:fillRect/>
          </a:stretch>
        </p:blipFill>
        <p:spPr>
          <a:xfrm>
            <a:off x="4654296" y="788327"/>
            <a:ext cx="6903720" cy="528134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Rank Landing Outcomes Between 2010-06-04 and 2017-03-20</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a:t>We selected Landing outcomes and the </a:t>
            </a:r>
            <a:r>
              <a:rPr lang="en-US" sz="1700" b="1"/>
              <a:t>COUNT</a:t>
            </a:r>
            <a:r>
              <a:rPr lang="en-US" sz="1700"/>
              <a:t> of landing outcomes from the data and used the </a:t>
            </a:r>
            <a:r>
              <a:rPr lang="en-US" sz="1700" b="1"/>
              <a:t>WHERE</a:t>
            </a:r>
            <a:r>
              <a:rPr lang="en-US" sz="1700"/>
              <a:t> clause to filter for landing outcomes </a:t>
            </a:r>
            <a:r>
              <a:rPr lang="en-US" sz="1700" b="1"/>
              <a:t>BETWEEN</a:t>
            </a:r>
            <a:r>
              <a:rPr lang="en-US" sz="1700"/>
              <a:t> 2010-06-04 to 2010-03-20.</a:t>
            </a:r>
          </a:p>
          <a:p>
            <a:pPr>
              <a:spcBef>
                <a:spcPts val="1400"/>
              </a:spcBef>
            </a:pPr>
            <a:r>
              <a:rPr lang="en-US" sz="1700"/>
              <a:t>We applied the </a:t>
            </a:r>
            <a:r>
              <a:rPr lang="en-US" sz="1700" b="1"/>
              <a:t>GROUP BY </a:t>
            </a:r>
            <a:r>
              <a:rPr lang="en-US" sz="1700"/>
              <a:t>clause to group the landing outcomes and the </a:t>
            </a:r>
            <a:r>
              <a:rPr lang="en-US" sz="1700" b="1"/>
              <a:t>ORDER BY </a:t>
            </a:r>
            <a:r>
              <a:rPr lang="en-US" sz="1700"/>
              <a:t>clause to order the grouped landing outcome in descending order.</a:t>
            </a:r>
          </a:p>
        </p:txBody>
      </p:sp>
      <p:pic>
        <p:nvPicPr>
          <p:cNvPr id="2" name="Picture 1" descr="Text&#10;&#10;Description automatically generated">
            <a:extLst>
              <a:ext uri="{FF2B5EF4-FFF2-40B4-BE49-F238E27FC236}">
                <a16:creationId xmlns:a16="http://schemas.microsoft.com/office/drawing/2014/main" id="{0A5DF050-73BB-4440-9E13-F9EFCA35541D}"/>
              </a:ext>
            </a:extLst>
          </p:cNvPr>
          <p:cNvPicPr>
            <a:picLocks noChangeAspect="1"/>
          </p:cNvPicPr>
          <p:nvPr/>
        </p:nvPicPr>
        <p:blipFill>
          <a:blip r:embed="rId2"/>
          <a:stretch>
            <a:fillRect/>
          </a:stretch>
        </p:blipFill>
        <p:spPr>
          <a:xfrm>
            <a:off x="5294694" y="841248"/>
            <a:ext cx="6134987" cy="52760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All Launch Site Markers</a:t>
            </a:r>
          </a:p>
        </p:txBody>
      </p:sp>
      <p:pic>
        <p:nvPicPr>
          <p:cNvPr id="4" name="Picture 3" descr="Map&#10;&#10;Description automatically generated">
            <a:extLst>
              <a:ext uri="{FF2B5EF4-FFF2-40B4-BE49-F238E27FC236}">
                <a16:creationId xmlns:a16="http://schemas.microsoft.com/office/drawing/2014/main" id="{BC4080DD-088E-AA49-B9E0-059AED40B242}"/>
              </a:ext>
            </a:extLst>
          </p:cNvPr>
          <p:cNvPicPr>
            <a:picLocks noChangeAspect="1"/>
          </p:cNvPicPr>
          <p:nvPr/>
        </p:nvPicPr>
        <p:blipFill rotWithShape="1">
          <a:blip r:embed="rId2"/>
          <a:srcRect t="18990" b="1727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We can see that the SpaceX launch sites are located in the East and West coast of the United States of America</a:t>
            </a:r>
          </a:p>
          <a:p>
            <a:endParaRPr lang="en-US" sz="18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34</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game&#10;&#10;Description automatically generated with medium confidence">
            <a:extLst>
              <a:ext uri="{FF2B5EF4-FFF2-40B4-BE49-F238E27FC236}">
                <a16:creationId xmlns:a16="http://schemas.microsoft.com/office/drawing/2014/main" id="{5990D53F-8562-5148-8DBD-F3CF709C61E9}"/>
              </a:ext>
            </a:extLst>
          </p:cNvPr>
          <p:cNvPicPr>
            <a:picLocks noChangeAspect="1"/>
          </p:cNvPicPr>
          <p:nvPr/>
        </p:nvPicPr>
        <p:blipFill rotWithShape="1">
          <a:blip r:embed="rId2"/>
          <a:srcRect l="418" r="15337" b="2"/>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Sites with Color Labels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2434201"/>
            <a:ext cx="3822189" cy="3742762"/>
          </a:xfrm>
          <a:prstGeom prst="rect">
            <a:avLst/>
          </a:prstGeom>
        </p:spPr>
        <p:txBody>
          <a:bodyPr vert="horz" lIns="91440" tIns="45720" rIns="91440" bIns="45720" rtlCol="0">
            <a:normAutofit/>
          </a:bodyPr>
          <a:lstStyle/>
          <a:p>
            <a:pPr>
              <a:spcBef>
                <a:spcPts val="1400"/>
              </a:spcBef>
            </a:pPr>
            <a:r>
              <a:rPr lang="en-US" sz="2000" dirty="0"/>
              <a:t>Florida launch sites showing green markers for successful launches and red for failures</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35</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Launch Site distance to landmarks</a:t>
            </a:r>
          </a:p>
        </p:txBody>
      </p:sp>
      <p:pic>
        <p:nvPicPr>
          <p:cNvPr id="6" name="Content Placeholder 3" descr="Diagram&#10;&#10;Description automatically generated">
            <a:extLst>
              <a:ext uri="{FF2B5EF4-FFF2-40B4-BE49-F238E27FC236}">
                <a16:creationId xmlns:a16="http://schemas.microsoft.com/office/drawing/2014/main" id="{AE983CAD-FF3E-2F45-85A4-F50C685867FF}"/>
              </a:ext>
            </a:extLst>
          </p:cNvPr>
          <p:cNvPicPr>
            <a:picLocks noChangeAspect="1"/>
          </p:cNvPicPr>
          <p:nvPr/>
        </p:nvPicPr>
        <p:blipFill>
          <a:blip r:embed="rId2"/>
          <a:stretch>
            <a:fillRect/>
          </a:stretch>
        </p:blipFill>
        <p:spPr>
          <a:xfrm>
            <a:off x="986465" y="1675227"/>
            <a:ext cx="10219070"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9267909" y="2023110"/>
            <a:ext cx="2469624" cy="28460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dirty="0">
                <a:solidFill>
                  <a:schemeClr val="tx1"/>
                </a:solidFill>
                <a:latin typeface="+mj-lt"/>
                <a:ea typeface="+mj-ea"/>
                <a:cs typeface="+mj-cs"/>
              </a:rPr>
              <a:t>The Success Percentage Achieved by Each Launch Site</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diagram&#10;&#10;Description automatically generated">
            <a:extLst>
              <a:ext uri="{FF2B5EF4-FFF2-40B4-BE49-F238E27FC236}">
                <a16:creationId xmlns:a16="http://schemas.microsoft.com/office/drawing/2014/main" id="{F6D176AE-4F36-9F4E-A5D3-88AB502BCCE0}"/>
              </a:ext>
            </a:extLst>
          </p:cNvPr>
          <p:cNvPicPr>
            <a:picLocks noChangeAspect="1"/>
          </p:cNvPicPr>
          <p:nvPr/>
        </p:nvPicPr>
        <p:blipFill rotWithShape="1">
          <a:blip r:embed="rId2"/>
          <a:srcRect l="9535" r="14190" b="-1"/>
          <a:stretch/>
        </p:blipFill>
        <p:spPr>
          <a:xfrm>
            <a:off x="545238" y="858525"/>
            <a:ext cx="7608304" cy="5211906"/>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38</a:t>
            </a:fld>
            <a:endParaRPr lang="en-US" sz="1200">
              <a:solidFill>
                <a:prstClr val="black">
                  <a:tint val="75000"/>
                </a:prstClr>
              </a:solidFill>
              <a:latin typeface="Calibri" panose="020F0502020204030204"/>
            </a:endParaRPr>
          </a:p>
        </p:txBody>
      </p:sp>
      <p:sp>
        <p:nvSpPr>
          <p:cNvPr id="14" name="Title 1">
            <a:extLst>
              <a:ext uri="{FF2B5EF4-FFF2-40B4-BE49-F238E27FC236}">
                <a16:creationId xmlns:a16="http://schemas.microsoft.com/office/drawing/2014/main" id="{1CC9A279-1E7D-9E4D-AC42-AEE2C351054E}"/>
              </a:ext>
            </a:extLst>
          </p:cNvPr>
          <p:cNvSpPr txBox="1">
            <a:spLocks/>
          </p:cNvSpPr>
          <p:nvPr/>
        </p:nvSpPr>
        <p:spPr>
          <a:xfrm>
            <a:off x="9177138" y="4620408"/>
            <a:ext cx="2469624" cy="14500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1600" dirty="0">
                <a:solidFill>
                  <a:schemeClr val="tx1"/>
                </a:solidFill>
                <a:latin typeface="+mj-lt"/>
                <a:ea typeface="+mj-ea"/>
                <a:cs typeface="+mj-cs"/>
              </a:rPr>
              <a:t>We can see that KSC LC-39A had the most successful launches from all the sites</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39520"/>
            <a:ext cx="3429000" cy="171907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dirty="0">
                <a:solidFill>
                  <a:schemeClr val="tx1"/>
                </a:solidFill>
                <a:latin typeface="+mj-lt"/>
                <a:ea typeface="+mj-ea"/>
                <a:cs typeface="+mj-cs"/>
              </a:rPr>
              <a:t>Highest Launch Success Ratio</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700" dirty="0"/>
              <a:t>KSC LC-39A achieved a 76.9% success rate while getting a 23.1% failure rate</a:t>
            </a:r>
          </a:p>
          <a:p>
            <a:endParaRPr lang="en-US" sz="1700" dirty="0"/>
          </a:p>
        </p:txBody>
      </p:sp>
      <p:pic>
        <p:nvPicPr>
          <p:cNvPr id="2" name="Picture 1" descr="Chart&#10;&#10;Description automatically generated">
            <a:extLst>
              <a:ext uri="{FF2B5EF4-FFF2-40B4-BE49-F238E27FC236}">
                <a16:creationId xmlns:a16="http://schemas.microsoft.com/office/drawing/2014/main" id="{69B1F7A6-6B2C-E046-97F3-E7FCD1324798}"/>
              </a:ext>
            </a:extLst>
          </p:cNvPr>
          <p:cNvPicPr>
            <a:picLocks noChangeAspect="1"/>
          </p:cNvPicPr>
          <p:nvPr/>
        </p:nvPicPr>
        <p:blipFill>
          <a:blip r:embed="rId2"/>
          <a:stretch>
            <a:fillRect/>
          </a:stretch>
        </p:blipFill>
        <p:spPr>
          <a:xfrm>
            <a:off x="4654296" y="1746218"/>
            <a:ext cx="6903720" cy="336556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4620BE86-42EB-B5B9-1488-23E244A7ED2C}"/>
              </a:ext>
            </a:extLst>
          </p:cNvPr>
          <p:cNvGraphicFramePr/>
          <p:nvPr>
            <p:extLst>
              <p:ext uri="{D42A27DB-BD31-4B8C-83A1-F6EECF244321}">
                <p14:modId xmlns:p14="http://schemas.microsoft.com/office/powerpoint/2010/main" val="386196758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300" kern="1200">
                <a:solidFill>
                  <a:schemeClr val="tx1"/>
                </a:solidFill>
                <a:latin typeface="+mj-lt"/>
                <a:ea typeface="+mj-ea"/>
                <a:cs typeface="+mj-cs"/>
              </a:rPr>
              <a:t>Payload vs Launch Outcome for all Sites, with Different Payload Selected in the Range Slider</a:t>
            </a: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We can see the success rates for low weighted payloads is higher than the heavy weighted payloads</a:t>
            </a:r>
          </a:p>
          <a:p>
            <a:pPr>
              <a:spcBef>
                <a:spcPts val="1400"/>
              </a:spcBef>
            </a:pPr>
            <a:endParaRPr lang="en-US" sz="2200"/>
          </a:p>
        </p:txBody>
      </p:sp>
      <p:pic>
        <p:nvPicPr>
          <p:cNvPr id="6" name="Content Placeholder 3" descr="Graphical user interface, application&#10;&#10;Description automatically generated">
            <a:extLst>
              <a:ext uri="{FF2B5EF4-FFF2-40B4-BE49-F238E27FC236}">
                <a16:creationId xmlns:a16="http://schemas.microsoft.com/office/drawing/2014/main" id="{AE8552CF-204B-6D4C-BB80-DB026E43855A}"/>
              </a:ext>
            </a:extLst>
          </p:cNvPr>
          <p:cNvPicPr>
            <a:picLocks noChangeAspect="1"/>
          </p:cNvPicPr>
          <p:nvPr/>
        </p:nvPicPr>
        <p:blipFill rotWithShape="1">
          <a:blip r:embed="rId2"/>
          <a:srcRect r="1608" b="16938"/>
          <a:stretch/>
        </p:blipFill>
        <p:spPr>
          <a:xfrm>
            <a:off x="630936" y="2611579"/>
            <a:ext cx="10917936" cy="331806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Classification Accuracy</a:t>
            </a:r>
          </a:p>
        </p:txBody>
      </p:sp>
      <p:pic>
        <p:nvPicPr>
          <p:cNvPr id="2" name="Picture 1" descr="Text&#10;&#10;Description automatically generated">
            <a:extLst>
              <a:ext uri="{FF2B5EF4-FFF2-40B4-BE49-F238E27FC236}">
                <a16:creationId xmlns:a16="http://schemas.microsoft.com/office/drawing/2014/main" id="{D6C63F32-9596-FA4D-A74D-7F61F829EB73}"/>
              </a:ext>
            </a:extLst>
          </p:cNvPr>
          <p:cNvPicPr>
            <a:picLocks noChangeAspect="1"/>
          </p:cNvPicPr>
          <p:nvPr/>
        </p:nvPicPr>
        <p:blipFill>
          <a:blip r:embed="rId2"/>
          <a:stretch>
            <a:fillRect/>
          </a:stretch>
        </p:blipFill>
        <p:spPr>
          <a:xfrm>
            <a:off x="432225" y="2011821"/>
            <a:ext cx="11327549" cy="436110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3">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429768" y="411480"/>
            <a:ext cx="1120140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Confusion Matrix</a:t>
            </a:r>
          </a:p>
        </p:txBody>
      </p:sp>
      <p:sp>
        <p:nvSpPr>
          <p:cNvPr id="15" name="Rectangle 15">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Chart&#10;&#10;Description automatically generated">
            <a:extLst>
              <a:ext uri="{FF2B5EF4-FFF2-40B4-BE49-F238E27FC236}">
                <a16:creationId xmlns:a16="http://schemas.microsoft.com/office/drawing/2014/main" id="{E88395C0-EF28-D440-9C32-6BA77FAF2D0E}"/>
              </a:ext>
            </a:extLst>
          </p:cNvPr>
          <p:cNvPicPr>
            <a:picLocks noChangeAspect="1"/>
          </p:cNvPicPr>
          <p:nvPr/>
        </p:nvPicPr>
        <p:blipFill rotWithShape="1">
          <a:blip r:embed="rId2"/>
          <a:srcRect l="3838" r="5995" b="3913"/>
          <a:stretch/>
        </p:blipFill>
        <p:spPr>
          <a:xfrm>
            <a:off x="851044" y="1719072"/>
            <a:ext cx="5859999" cy="4517136"/>
          </a:xfrm>
          <a:prstGeom prst="rect">
            <a:avLst/>
          </a:prstGeom>
        </p:spPr>
      </p:pic>
      <p:sp useBgFill="1">
        <p:nvSpPr>
          <p:cNvPr id="17" name="Rectangle 17">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938752" y="2020824"/>
            <a:ext cx="3455097" cy="3959352"/>
          </a:xfrm>
          <a:prstGeom prst="rect">
            <a:avLst/>
          </a:prstGeom>
        </p:spPr>
        <p:txBody>
          <a:bodyPr vert="horz" lIns="91440" tIns="45720" rIns="91440" bIns="45720" rtlCol="0" anchor="ctr">
            <a:normAutofit/>
          </a:bodyPr>
          <a:lstStyle/>
          <a:p>
            <a:pPr>
              <a:spcBef>
                <a:spcPts val="1400"/>
              </a:spcBef>
            </a:pPr>
            <a:r>
              <a:rPr lang="en-US" sz="1800" dirty="0"/>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9536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Conclusions</a:t>
            </a:r>
          </a:p>
        </p:txBody>
      </p:sp>
      <p:pic>
        <p:nvPicPr>
          <p:cNvPr id="11" name="Picture 10" descr="Rocket launch">
            <a:extLst>
              <a:ext uri="{FF2B5EF4-FFF2-40B4-BE49-F238E27FC236}">
                <a16:creationId xmlns:a16="http://schemas.microsoft.com/office/drawing/2014/main" id="{5E3F9843-FC0A-2D5E-A8C4-020313EB9341}"/>
              </a:ext>
            </a:extLst>
          </p:cNvPr>
          <p:cNvPicPr>
            <a:picLocks noChangeAspect="1"/>
          </p:cNvPicPr>
          <p:nvPr/>
        </p:nvPicPr>
        <p:blipFill rotWithShape="1">
          <a:blip r:embed="rId2"/>
          <a:srcRect l="33926" r="654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513788" y="2333297"/>
            <a:ext cx="4840010" cy="3843666"/>
          </a:xfrm>
          <a:prstGeom prst="rect">
            <a:avLst/>
          </a:prstGeom>
        </p:spPr>
        <p:txBody>
          <a:bodyPr vert="horz" lIns="91440" tIns="45720" rIns="91440" bIns="45720" rtlCol="0">
            <a:normAutofit/>
          </a:bodyPr>
          <a:lstStyle/>
          <a:p>
            <a:pPr marL="0">
              <a:spcBef>
                <a:spcPts val="1400"/>
              </a:spcBef>
            </a:pPr>
            <a:r>
              <a:rPr lang="en-US" sz="1700" dirty="0"/>
              <a:t>We can conclude that:</a:t>
            </a:r>
          </a:p>
          <a:p>
            <a:pPr>
              <a:spcBef>
                <a:spcPts val="1400"/>
              </a:spcBef>
            </a:pPr>
            <a:r>
              <a:rPr lang="en-US" sz="1700" dirty="0"/>
              <a:t>The larger the flight amount at a launch site, the greater the success rate at a launch site.</a:t>
            </a:r>
          </a:p>
          <a:p>
            <a:pPr>
              <a:spcBef>
                <a:spcPts val="1400"/>
              </a:spcBef>
            </a:pPr>
            <a:r>
              <a:rPr lang="en-US" sz="1700" dirty="0"/>
              <a:t>Launch success rate started to increase in 2013 till 2020.</a:t>
            </a:r>
          </a:p>
          <a:p>
            <a:pPr>
              <a:spcBef>
                <a:spcPts val="1400"/>
              </a:spcBef>
            </a:pPr>
            <a:r>
              <a:rPr lang="en-US" sz="1700" dirty="0"/>
              <a:t>Orbits ES-L1, GEO, HEO, SSO, VLEO had the most success rate.</a:t>
            </a:r>
          </a:p>
          <a:p>
            <a:pPr>
              <a:spcBef>
                <a:spcPts val="1400"/>
              </a:spcBef>
            </a:pPr>
            <a:r>
              <a:rPr lang="en-US" sz="1700" dirty="0"/>
              <a:t>KSC LC-39A had the most successful launches of any sites.</a:t>
            </a:r>
          </a:p>
          <a:p>
            <a:pPr>
              <a:spcBef>
                <a:spcPts val="1400"/>
              </a:spcBef>
            </a:pPr>
            <a:r>
              <a:rPr lang="en-US" sz="1700" dirty="0"/>
              <a:t>The Decision tree classifier is the best machine learning algorithm for this task.</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55A03DFA-E7E5-BFC0-B701-B963CB97B1D5}"/>
              </a:ext>
            </a:extLst>
          </p:cNvPr>
          <p:cNvGraphicFramePr/>
          <p:nvPr>
            <p:extLst>
              <p:ext uri="{D42A27DB-BD31-4B8C-83A1-F6EECF244321}">
                <p14:modId xmlns:p14="http://schemas.microsoft.com/office/powerpoint/2010/main" val="389905690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222C82D5-B400-4EBE-B751-A20753A1E50B}"/>
              </a:ext>
            </a:extLst>
          </p:cNvPr>
          <p:cNvGraphicFramePr>
            <a:graphicFrameLocks noGrp="1"/>
          </p:cNvGraphicFramePr>
          <p:nvPr>
            <p:ph idx="4294967295"/>
            <p:extLst>
              <p:ext uri="{D42A27DB-BD31-4B8C-83A1-F6EECF244321}">
                <p14:modId xmlns:p14="http://schemas.microsoft.com/office/powerpoint/2010/main" val="342314460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pic>
        <p:nvPicPr>
          <p:cNvPr id="7" name="Picture 6" descr="A screenshot of a computer&#10;&#10;Description automatically generated">
            <a:extLst>
              <a:ext uri="{FF2B5EF4-FFF2-40B4-BE49-F238E27FC236}">
                <a16:creationId xmlns:a16="http://schemas.microsoft.com/office/drawing/2014/main" id="{12B18FCF-4F4E-E24B-821F-91327C5646BB}"/>
              </a:ext>
            </a:extLst>
          </p:cNvPr>
          <p:cNvPicPr>
            <a:picLocks noChangeAspect="1"/>
          </p:cNvPicPr>
          <p:nvPr/>
        </p:nvPicPr>
        <p:blipFill>
          <a:blip r:embed="rId3"/>
          <a:stretch>
            <a:fillRect/>
          </a:stretch>
        </p:blipFill>
        <p:spPr>
          <a:xfrm>
            <a:off x="5910262" y="4613265"/>
            <a:ext cx="5370115" cy="1556917"/>
          </a:xfrm>
          <a:prstGeom prst="rect">
            <a:avLst/>
          </a:prstGeom>
        </p:spPr>
      </p:pic>
      <p:pic>
        <p:nvPicPr>
          <p:cNvPr id="9" name="Picture 8" descr="Graphical user interface, text, application, website&#10;&#10;Description automatically generated">
            <a:extLst>
              <a:ext uri="{FF2B5EF4-FFF2-40B4-BE49-F238E27FC236}">
                <a16:creationId xmlns:a16="http://schemas.microsoft.com/office/drawing/2014/main" id="{07C8CA5D-F666-394C-B0D2-D060788FFB03}"/>
              </a:ext>
            </a:extLst>
          </p:cNvPr>
          <p:cNvPicPr>
            <a:picLocks noChangeAspect="1"/>
          </p:cNvPicPr>
          <p:nvPr/>
        </p:nvPicPr>
        <p:blipFill>
          <a:blip r:embed="rId4"/>
          <a:stretch>
            <a:fillRect/>
          </a:stretch>
        </p:blipFill>
        <p:spPr>
          <a:xfrm>
            <a:off x="5910262" y="3262869"/>
            <a:ext cx="5461000" cy="1300635"/>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757F3B04-A01D-7142-B0A3-96EF5093A041}"/>
              </a:ext>
            </a:extLst>
          </p:cNvPr>
          <p:cNvPicPr>
            <a:picLocks noChangeAspect="1"/>
          </p:cNvPicPr>
          <p:nvPr/>
        </p:nvPicPr>
        <p:blipFill>
          <a:blip r:embed="rId5"/>
          <a:stretch>
            <a:fillRect/>
          </a:stretch>
        </p:blipFill>
        <p:spPr>
          <a:xfrm>
            <a:off x="5910262" y="1616077"/>
            <a:ext cx="5461000" cy="1535120"/>
          </a:xfrm>
          <a:prstGeom prst="rect">
            <a:avLst/>
          </a:prstGeom>
        </p:spPr>
      </p:pic>
      <p:graphicFrame>
        <p:nvGraphicFramePr>
          <p:cNvPr id="13" name="Text Placeholder 2">
            <a:extLst>
              <a:ext uri="{FF2B5EF4-FFF2-40B4-BE49-F238E27FC236}">
                <a16:creationId xmlns:a16="http://schemas.microsoft.com/office/drawing/2014/main" id="{9F58817C-7D5A-3C06-18BE-DF98F52F45D8}"/>
              </a:ext>
            </a:extLst>
          </p:cNvPr>
          <p:cNvGraphicFramePr/>
          <p:nvPr/>
        </p:nvGraphicFramePr>
        <p:xfrm>
          <a:off x="820738" y="1800225"/>
          <a:ext cx="4640263" cy="42259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0" name="Picture 9" descr="Text&#10;&#10;Description automatically generated">
            <a:extLst>
              <a:ext uri="{FF2B5EF4-FFF2-40B4-BE49-F238E27FC236}">
                <a16:creationId xmlns:a16="http://schemas.microsoft.com/office/drawing/2014/main" id="{3A067E55-9CDC-4543-8422-BB7F34717B2C}"/>
              </a:ext>
            </a:extLst>
          </p:cNvPr>
          <p:cNvPicPr>
            <a:picLocks noChangeAspect="1"/>
          </p:cNvPicPr>
          <p:nvPr/>
        </p:nvPicPr>
        <p:blipFill rotWithShape="1">
          <a:blip r:embed="rId3"/>
          <a:srcRect b="74859"/>
          <a:stretch/>
        </p:blipFill>
        <p:spPr>
          <a:xfrm>
            <a:off x="6627653" y="1729769"/>
            <a:ext cx="4026218" cy="659629"/>
          </a:xfrm>
          <a:prstGeom prst="rect">
            <a:avLst/>
          </a:prstGeom>
        </p:spPr>
      </p:pic>
      <p:pic>
        <p:nvPicPr>
          <p:cNvPr id="14" name="Picture 13" descr="Text&#10;&#10;Description automatically generated">
            <a:extLst>
              <a:ext uri="{FF2B5EF4-FFF2-40B4-BE49-F238E27FC236}">
                <a16:creationId xmlns:a16="http://schemas.microsoft.com/office/drawing/2014/main" id="{3994A922-98DC-C04B-A9E4-12B973219454}"/>
              </a:ext>
            </a:extLst>
          </p:cNvPr>
          <p:cNvPicPr>
            <a:picLocks noChangeAspect="1"/>
          </p:cNvPicPr>
          <p:nvPr/>
        </p:nvPicPr>
        <p:blipFill rotWithShape="1">
          <a:blip r:embed="rId3"/>
          <a:srcRect t="74859"/>
          <a:stretch/>
        </p:blipFill>
        <p:spPr>
          <a:xfrm flipV="1">
            <a:off x="6627653" y="2368731"/>
            <a:ext cx="4026218" cy="659629"/>
          </a:xfrm>
          <a:prstGeom prst="rect">
            <a:avLst/>
          </a:prstGeom>
        </p:spPr>
      </p:pic>
      <p:sp>
        <p:nvSpPr>
          <p:cNvPr id="15" name="TextBox 14">
            <a:extLst>
              <a:ext uri="{FF2B5EF4-FFF2-40B4-BE49-F238E27FC236}">
                <a16:creationId xmlns:a16="http://schemas.microsoft.com/office/drawing/2014/main" id="{7FEF0D31-093B-D741-96A5-AA837BB06094}"/>
              </a:ext>
            </a:extLst>
          </p:cNvPr>
          <p:cNvSpPr txBox="1"/>
          <p:nvPr/>
        </p:nvSpPr>
        <p:spPr>
          <a:xfrm>
            <a:off x="6454965" y="1365567"/>
            <a:ext cx="4198906" cy="276999"/>
          </a:xfrm>
          <a:prstGeom prst="rect">
            <a:avLst/>
          </a:prstGeom>
          <a:noFill/>
        </p:spPr>
        <p:txBody>
          <a:bodyPr wrap="none" rtlCol="0">
            <a:spAutoFit/>
          </a:bodyPr>
          <a:lstStyle/>
          <a:p>
            <a:r>
              <a:rPr lang="en-US" sz="1200" dirty="0"/>
              <a:t>Apply HTTP GET method to request Falcon 9 rocket launch page:</a:t>
            </a:r>
          </a:p>
        </p:txBody>
      </p:sp>
      <p:sp>
        <p:nvSpPr>
          <p:cNvPr id="16" name="TextBox 15">
            <a:extLst>
              <a:ext uri="{FF2B5EF4-FFF2-40B4-BE49-F238E27FC236}">
                <a16:creationId xmlns:a16="http://schemas.microsoft.com/office/drawing/2014/main" id="{6E20AB1F-6B6F-C24E-B73F-830844394C5B}"/>
              </a:ext>
            </a:extLst>
          </p:cNvPr>
          <p:cNvSpPr txBox="1"/>
          <p:nvPr/>
        </p:nvSpPr>
        <p:spPr>
          <a:xfrm>
            <a:off x="6454965" y="3064937"/>
            <a:ext cx="1995739" cy="276999"/>
          </a:xfrm>
          <a:prstGeom prst="rect">
            <a:avLst/>
          </a:prstGeom>
          <a:noFill/>
        </p:spPr>
        <p:txBody>
          <a:bodyPr wrap="none" rtlCol="0">
            <a:spAutoFit/>
          </a:bodyPr>
          <a:lstStyle/>
          <a:p>
            <a:r>
              <a:rPr lang="en-US" sz="1200" dirty="0"/>
              <a:t>Create beautiful soup object:</a:t>
            </a:r>
          </a:p>
        </p:txBody>
      </p:sp>
      <p:pic>
        <p:nvPicPr>
          <p:cNvPr id="17" name="Picture 16" descr="A screenshot of a computer&#10;&#10;Description automatically generated with medium confidence">
            <a:extLst>
              <a:ext uri="{FF2B5EF4-FFF2-40B4-BE49-F238E27FC236}">
                <a16:creationId xmlns:a16="http://schemas.microsoft.com/office/drawing/2014/main" id="{3D2910A2-9732-2F48-9140-A78D00AD0170}"/>
              </a:ext>
            </a:extLst>
          </p:cNvPr>
          <p:cNvPicPr>
            <a:picLocks noChangeAspect="1"/>
          </p:cNvPicPr>
          <p:nvPr/>
        </p:nvPicPr>
        <p:blipFill>
          <a:blip r:embed="rId4"/>
          <a:stretch>
            <a:fillRect/>
          </a:stretch>
        </p:blipFill>
        <p:spPr>
          <a:xfrm>
            <a:off x="6627653" y="3445003"/>
            <a:ext cx="2764864" cy="1398270"/>
          </a:xfrm>
          <a:prstGeom prst="rect">
            <a:avLst/>
          </a:prstGeom>
        </p:spPr>
      </p:pic>
      <p:sp>
        <p:nvSpPr>
          <p:cNvPr id="18" name="TextBox 17">
            <a:extLst>
              <a:ext uri="{FF2B5EF4-FFF2-40B4-BE49-F238E27FC236}">
                <a16:creationId xmlns:a16="http://schemas.microsoft.com/office/drawing/2014/main" id="{3C879C83-2B85-5E48-BD88-8CB679E1F906}"/>
              </a:ext>
            </a:extLst>
          </p:cNvPr>
          <p:cNvSpPr txBox="1"/>
          <p:nvPr/>
        </p:nvSpPr>
        <p:spPr>
          <a:xfrm>
            <a:off x="6627653" y="4946341"/>
            <a:ext cx="3637214" cy="276999"/>
          </a:xfrm>
          <a:prstGeom prst="rect">
            <a:avLst/>
          </a:prstGeom>
          <a:noFill/>
        </p:spPr>
        <p:txBody>
          <a:bodyPr wrap="none" rtlCol="0">
            <a:spAutoFit/>
          </a:bodyPr>
          <a:lstStyle/>
          <a:p>
            <a:r>
              <a:rPr lang="en-US" sz="1200" dirty="0"/>
              <a:t>Extract all column names from  the HTML table header:</a:t>
            </a:r>
          </a:p>
        </p:txBody>
      </p:sp>
      <p:pic>
        <p:nvPicPr>
          <p:cNvPr id="19" name="Picture 18" descr="A screenshot of a computer&#10;&#10;Description automatically generated with medium confidence">
            <a:extLst>
              <a:ext uri="{FF2B5EF4-FFF2-40B4-BE49-F238E27FC236}">
                <a16:creationId xmlns:a16="http://schemas.microsoft.com/office/drawing/2014/main" id="{FC3889AC-B902-D043-A38B-5F3AADF9499C}"/>
              </a:ext>
            </a:extLst>
          </p:cNvPr>
          <p:cNvPicPr>
            <a:picLocks noChangeAspect="1"/>
          </p:cNvPicPr>
          <p:nvPr/>
        </p:nvPicPr>
        <p:blipFill>
          <a:blip r:embed="rId5"/>
          <a:stretch>
            <a:fillRect/>
          </a:stretch>
        </p:blipFill>
        <p:spPr>
          <a:xfrm>
            <a:off x="6627653" y="5274832"/>
            <a:ext cx="3874128" cy="1547115"/>
          </a:xfrm>
          <a:prstGeom prst="rect">
            <a:avLst/>
          </a:prstGeom>
        </p:spPr>
      </p:pic>
      <p:graphicFrame>
        <p:nvGraphicFramePr>
          <p:cNvPr id="21" name="Text Placeholder 2">
            <a:extLst>
              <a:ext uri="{FF2B5EF4-FFF2-40B4-BE49-F238E27FC236}">
                <a16:creationId xmlns:a16="http://schemas.microsoft.com/office/drawing/2014/main" id="{FA4934BB-2D00-D2CB-AE6B-540649D436C9}"/>
              </a:ext>
            </a:extLst>
          </p:cNvPr>
          <p:cNvGraphicFramePr/>
          <p:nvPr/>
        </p:nvGraphicFramePr>
        <p:xfrm>
          <a:off x="820738" y="1477108"/>
          <a:ext cx="4655614" cy="46898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1643</TotalTime>
  <Words>1855</Words>
  <Application>Microsoft Macintosh PowerPoint</Application>
  <PresentationFormat>Widescreen</PresentationFormat>
  <Paragraphs>197</Paragraphs>
  <Slides>45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Bushra Abdullahi</cp:lastModifiedBy>
  <cp:revision>198</cp:revision>
  <dcterms:created xsi:type="dcterms:W3CDTF">2021-04-29T18:58:34Z</dcterms:created>
  <dcterms:modified xsi:type="dcterms:W3CDTF">2023-03-17T02:38:20Z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